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70" r:id="rId3"/>
    <p:sldId id="275" r:id="rId4"/>
    <p:sldId id="269" r:id="rId5"/>
    <p:sldId id="276" r:id="rId6"/>
    <p:sldId id="273" r:id="rId7"/>
    <p:sldId id="274" r:id="rId8"/>
    <p:sldId id="271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2"/>
  </p:normalViewPr>
  <p:slideViewPr>
    <p:cSldViewPr snapToGrid="0" snapToObjects="1">
      <p:cViewPr varScale="1">
        <p:scale>
          <a:sx n="90" d="100"/>
          <a:sy n="90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5DF74-6FD7-9748-B1B0-B3BA08AFA9E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6247D-4C7A-494D-80EC-BE6B48FFFBA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86CCF-D8E9-BB4C-A10C-035E4C99389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8EDB48-51E8-4F46-8D02-86ED71722EB8}" type="datetime1">
              <a:rPr lang="en-GB"/>
              <a:pPr lvl="0"/>
              <a:t>17/01/2021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BFD23-68FF-E446-A0EF-A6536EC69CF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ABBD8-5424-B14D-A9CB-A8CC831595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D9406A-2011-5648-A381-F27DB386931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64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5E6B2-49E3-3042-84E2-1B2427E099B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F58A5F-C26C-9E4E-AECF-6F5F371484D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DEBCB-67F9-FE4B-9A7C-0703206F78C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7FD909-2293-714C-813C-34AB60B4CD9E}" type="datetime1">
              <a:rPr lang="en-GB"/>
              <a:pPr lvl="0"/>
              <a:t>17/01/2021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AF0C1-B13E-AC4A-9D18-3A2F9E476B2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EB0F2-0A60-374F-9CF6-DC3030F8CC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3F8252-D424-484B-90D2-11B5F56FF2D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91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E97B0-9FB7-3B47-BDBF-A58E79095AA1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4FD468-A93B-014C-AA7F-E53209142B9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26539-6EEE-CC47-9845-ADADCD814FF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E5FD58-A4D1-5C45-8F4C-279DB2F57BFA}" type="datetime1">
              <a:rPr lang="en-GB"/>
              <a:pPr lvl="0"/>
              <a:t>17/01/2021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9DA8-757C-6940-8A0A-C175F662E65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2407-6220-FA49-B330-E7EB26674D9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DC8EED-AAE8-514D-9087-3125BE3B99F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93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C219-9BDC-D54C-9309-B37B5E57D50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EAA3D-376E-DF47-8ED0-DCE9E1003D6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67FBF-E1E8-2848-A9BE-6ED4548E890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8D4664-4266-1949-B0DF-A509617EB093}" type="datetime1">
              <a:rPr lang="en-GB"/>
              <a:pPr lvl="0"/>
              <a:t>17/01/2021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6019C-FE1D-064A-A750-F4B6AB2B44A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EFF66-2975-A641-84C0-8D509BD0972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154B8E-02B4-8E4A-94D1-2F3D3374B45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2417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60A2-C82C-F049-B6D5-E88733CD6B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4ED46-2895-DD43-8CFB-ECD22A8364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51F04-05D0-A34B-8919-8DF8C0FF00F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C00620-2305-4046-B31F-AF224D095D86}" type="datetime1">
              <a:rPr lang="en-GB"/>
              <a:pPr lvl="0"/>
              <a:t>17/01/2021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1656F-1058-8546-AEDB-24AF1FD436B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D5591-3032-0A46-B87C-FED2D9958C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123EDB-AE10-2145-92CE-1A79697CD5C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573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15319-0E93-7A4D-81D0-4CA83F54121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9451C-3A23-5C42-807D-CEACAF513A6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8DE4E-4B75-8849-97EF-5DCEA768213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A88EC-8EC5-9641-862A-D88B6286410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F50C7F-77F6-824B-92B2-F9F18D597802}" type="datetime1">
              <a:rPr lang="en-GB"/>
              <a:pPr lvl="0"/>
              <a:t>17/01/2021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4747C7-4C08-6A46-BA94-BFC01D91257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37EEC-592B-2E41-9E9B-03866F886AE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B53716-7211-3144-81E5-7172788AF47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835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EE887-C850-694A-BCC0-A85BEA4739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713FE-7E00-DC4B-810F-324A212AF2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29B8A4-ED65-AA45-9641-90CD17A65DD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1EF56D-D8E0-6142-900F-63EFB2CFAB2F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A6C0CA-9EB0-3043-978E-73C58AD82997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88AFB4-FFB5-6041-AF2E-921936F4D3A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3D000E-1EA8-7243-81A2-EDC6F99E60BB}" type="datetime1">
              <a:rPr lang="en-GB"/>
              <a:pPr lvl="0"/>
              <a:t>17/01/2021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CA429B-2CBD-CC4D-A071-3A04155B177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B26990-37F1-394A-B694-750B543D94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72106B-D03C-ED4D-985E-84BA3060822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10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9F735-3BB7-8B43-BC8E-E32EF92D30C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080270-C3C9-7542-86F1-3A6F58C6B74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D60E45-0E48-C445-A59A-AC09ED86F785}" type="datetime1">
              <a:rPr lang="en-GB"/>
              <a:pPr lvl="0"/>
              <a:t>17/01/2021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6C9B08-078B-EA41-813A-26CD01373D6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59639B-9109-8A42-816C-877D1C7486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06F91F-7B10-C049-8195-B6D34D63831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66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95251E-798E-B043-8D8F-9FA78607FF0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B01C50-919D-4445-9361-09C397D424C5}" type="datetime1">
              <a:rPr lang="en-GB"/>
              <a:pPr lvl="0"/>
              <a:t>17/01/2021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4F1CD7-DD0A-EE45-BFC2-77CCB4F2518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B127A-7206-1341-A906-18329FE3913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23B332-14FF-C242-8CD1-574EBD7202B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31501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9BFA-E2AA-D744-9332-1F702C31EC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A1FC4-7204-1445-A83D-3E01E124D39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0CD91-E56B-3845-A826-BEF196AD508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415B3E-7BF0-244E-BB4E-0BA67338337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A0FD8F-0EE3-5D44-B7CE-7383B78C648F}" type="datetime1">
              <a:rPr lang="en-GB"/>
              <a:pPr lvl="0"/>
              <a:t>17/01/2021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26852-551C-AC48-A484-E7281F64859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3823D2-21D5-A149-908F-CE6F021E4E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3D8C99-F388-1C43-8816-253418A488C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74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4E211-46C0-B84E-BDF7-80DCF9CEFC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99827E-8B61-8340-AE4F-48B88D8516C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AB9AAF-1BBD-0948-A1D4-94E7604F54F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19F2C-5C30-8C4B-A7A9-9178D5BA6FA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1F3109-E6FD-EF44-B462-8DEBB42DD552}" type="datetime1">
              <a:rPr lang="en-GB"/>
              <a:pPr lvl="0"/>
              <a:t>17/01/2021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6A5CF6-6B07-3A45-9179-8E736048570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027CE-4BD9-FB44-961F-F1C9D82A2A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D954A6-B748-7745-A8D9-B3B2BF00FD9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646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99D94E-51F6-9440-88C9-96DDE097B1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2D98D-6B9D-7C47-8533-CAFA3C749E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CE6AD-53FF-BF41-9EB6-4D8D047E9B2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E3B110C5-6503-F84F-ADB2-D615BDD190FE}" type="datetime1">
              <a:rPr lang="en-GB"/>
              <a:pPr lvl="0"/>
              <a:t>17/01/2021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306E8-994E-F64F-B583-0FE1B08CAAF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967A9-3E78-A14B-BA01-3AC0CB9E221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5C918F2-014A-BE46-9C32-C9D5937B2D1B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B19E909D-635A-2441-A75A-1248B07C2E38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4472C4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Calibri"/>
            </a:endParaRPr>
          </a:p>
        </p:txBody>
      </p:sp>
      <p:sp>
        <p:nvSpPr>
          <p:cNvPr id="3" name="Freeform: Shape 8">
            <a:extLst>
              <a:ext uri="{FF2B5EF4-FFF2-40B4-BE49-F238E27FC236}">
                <a16:creationId xmlns:a16="http://schemas.microsoft.com/office/drawing/2014/main" id="{BAD42234-E158-2E40-8BE9-EE0AB3EC77EE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983507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983504"/>
              <a:gd name="f7" fmla="val 6858000"/>
              <a:gd name="f8" fmla="val 1376658"/>
              <a:gd name="f9" fmla="val 1482328"/>
              <a:gd name="f10" fmla="val 35571"/>
              <a:gd name="f11" fmla="val 1584980"/>
              <a:gd name="f12" fmla="val 78255"/>
              <a:gd name="f13" fmla="val 1690650"/>
              <a:gd name="f14" fmla="val 110269"/>
              <a:gd name="f15" fmla="val 1675553"/>
              <a:gd name="f16" fmla="val 145839"/>
              <a:gd name="f17" fmla="val 1660458"/>
              <a:gd name="f18" fmla="val 138725"/>
              <a:gd name="f19" fmla="val 1645361"/>
              <a:gd name="f20" fmla="val 135168"/>
              <a:gd name="f21" fmla="val 1554788"/>
              <a:gd name="f22" fmla="val 120941"/>
              <a:gd name="f23" fmla="val 1461194"/>
              <a:gd name="f24" fmla="val 1373640"/>
              <a:gd name="f25" fmla="val 71141"/>
              <a:gd name="f26" fmla="val 1352504"/>
              <a:gd name="f27" fmla="val 64027"/>
              <a:gd name="f28" fmla="val 1328352"/>
              <a:gd name="f29" fmla="val 1319295"/>
              <a:gd name="f30" fmla="val 88927"/>
              <a:gd name="f31" fmla="val 1304199"/>
              <a:gd name="f32" fmla="val 124497"/>
              <a:gd name="f33" fmla="val 1325332"/>
              <a:gd name="f34" fmla="val 1346468"/>
              <a:gd name="f35" fmla="val 163625"/>
              <a:gd name="f36" fmla="val 1382696"/>
              <a:gd name="f37" fmla="val 195638"/>
              <a:gd name="f38" fmla="val 1424964"/>
              <a:gd name="f39" fmla="val 188525"/>
              <a:gd name="f40" fmla="val 1464213"/>
              <a:gd name="f41" fmla="val 192082"/>
              <a:gd name="f42" fmla="val 1572902"/>
              <a:gd name="f43" fmla="val 209867"/>
              <a:gd name="f44" fmla="val 1624228"/>
              <a:gd name="f45" fmla="val 259665"/>
              <a:gd name="f46" fmla="val 1648381"/>
              <a:gd name="f47" fmla="val 373491"/>
              <a:gd name="f48" fmla="val 327250"/>
              <a:gd name="f49" fmla="val 384162"/>
              <a:gd name="f50" fmla="val 1370620"/>
              <a:gd name="f51" fmla="val 352148"/>
              <a:gd name="f52" fmla="val 345034"/>
              <a:gd name="f53" fmla="val 1310237"/>
              <a:gd name="f54" fmla="val 355706"/>
              <a:gd name="f55" fmla="val 1322314"/>
              <a:gd name="f56" fmla="val 394834"/>
              <a:gd name="f57" fmla="val 1334390"/>
              <a:gd name="f58" fmla="val 430405"/>
              <a:gd name="f59" fmla="val 458860"/>
              <a:gd name="f60" fmla="val 451747"/>
              <a:gd name="f61" fmla="val 1252873"/>
              <a:gd name="f62" fmla="val 448189"/>
              <a:gd name="f63" fmla="val 1237778"/>
              <a:gd name="f64" fmla="val 405504"/>
              <a:gd name="f65" fmla="val 1222682"/>
              <a:gd name="f66" fmla="val 359262"/>
              <a:gd name="f67" fmla="val 1210606"/>
              <a:gd name="f68" fmla="val 334364"/>
              <a:gd name="f69" fmla="val 1177395"/>
              <a:gd name="f70" fmla="val 320135"/>
              <a:gd name="f71" fmla="val 1153242"/>
              <a:gd name="f72" fmla="val 1123051"/>
              <a:gd name="f73" fmla="val 348592"/>
              <a:gd name="f74" fmla="val 1132108"/>
              <a:gd name="f75" fmla="val 387720"/>
              <a:gd name="f76" fmla="val 416176"/>
              <a:gd name="f77" fmla="val 1129088"/>
              <a:gd name="f78" fmla="val 469532"/>
              <a:gd name="f79" fmla="val 494431"/>
              <a:gd name="f80" fmla="val 1195509"/>
              <a:gd name="f81" fmla="val 505101"/>
              <a:gd name="f82" fmla="val 1246836"/>
              <a:gd name="f83" fmla="val 519330"/>
              <a:gd name="f84" fmla="val 1298160"/>
              <a:gd name="f85" fmla="val 537116"/>
              <a:gd name="f86" fmla="val 1364582"/>
              <a:gd name="f87" fmla="val 558458"/>
              <a:gd name="f88" fmla="val 1292122"/>
              <a:gd name="f89" fmla="val 594028"/>
              <a:gd name="f90" fmla="val 586915"/>
              <a:gd name="f91" fmla="val 1183434"/>
              <a:gd name="f92" fmla="val 1117012"/>
              <a:gd name="f93" fmla="val 526444"/>
              <a:gd name="f94" fmla="val 1029458"/>
              <a:gd name="f95" fmla="val 483759"/>
              <a:gd name="f96" fmla="val 975114"/>
              <a:gd name="f97" fmla="val 522887"/>
              <a:gd name="f98" fmla="val 893597"/>
              <a:gd name="f99" fmla="val 579800"/>
              <a:gd name="f100" fmla="val 827176"/>
              <a:gd name="f101" fmla="val 544229"/>
              <a:gd name="f102" fmla="val 754716"/>
              <a:gd name="f103" fmla="val 533558"/>
              <a:gd name="f104" fmla="val 603758"/>
              <a:gd name="f105" fmla="val 512216"/>
              <a:gd name="f106" fmla="val 697352"/>
              <a:gd name="f107" fmla="val 480203"/>
              <a:gd name="f108" fmla="val 546395"/>
              <a:gd name="f109" fmla="val 462417"/>
              <a:gd name="f110" fmla="val 486012"/>
              <a:gd name="f111" fmla="val 455303"/>
              <a:gd name="f112" fmla="val 422610"/>
              <a:gd name="f113" fmla="val 426847"/>
              <a:gd name="f114" fmla="val 335056"/>
              <a:gd name="f115" fmla="val 465975"/>
              <a:gd name="f116" fmla="val 730563"/>
              <a:gd name="f117" fmla="val 672284"/>
              <a:gd name="f118" fmla="val 917750"/>
              <a:gd name="f119" fmla="val 658055"/>
              <a:gd name="f120" fmla="val 1270988"/>
              <a:gd name="f121" fmla="val 910606"/>
              <a:gd name="f122" fmla="val 1255893"/>
              <a:gd name="f123" fmla="val 935506"/>
              <a:gd name="f124" fmla="val 1240798"/>
              <a:gd name="f125" fmla="val 924835"/>
              <a:gd name="f126" fmla="val 1225701"/>
              <a:gd name="f127" fmla="val 921277"/>
              <a:gd name="f128" fmla="val 1201548"/>
              <a:gd name="f129" fmla="val 917720"/>
              <a:gd name="f130" fmla="val 1171356"/>
              <a:gd name="f131" fmla="val 903491"/>
              <a:gd name="f132" fmla="val 1165318"/>
              <a:gd name="f133" fmla="val 949734"/>
              <a:gd name="f134" fmla="val 1162298"/>
              <a:gd name="f135" fmla="val 985305"/>
              <a:gd name="f136" fmla="val 1180415"/>
              <a:gd name="f137" fmla="val 1003089"/>
              <a:gd name="f138" fmla="val 1006647"/>
              <a:gd name="f139" fmla="val 1020875"/>
              <a:gd name="f140" fmla="val 1070674"/>
              <a:gd name="f141" fmla="val 1455156"/>
              <a:gd name="f142" fmla="val 1113358"/>
              <a:gd name="f143" fmla="val 1491385"/>
              <a:gd name="f144" fmla="val 1131144"/>
              <a:gd name="f145" fmla="val 1530634"/>
              <a:gd name="f146" fmla="val 1156043"/>
              <a:gd name="f147" fmla="val 1515538"/>
              <a:gd name="f148" fmla="val 1220069"/>
              <a:gd name="f149" fmla="val 1485348"/>
              <a:gd name="f150" fmla="val 1237855"/>
              <a:gd name="f151" fmla="val 1212955"/>
              <a:gd name="f152" fmla="val 1440060"/>
              <a:gd name="f153" fmla="val 1209399"/>
              <a:gd name="f154" fmla="val 1415907"/>
              <a:gd name="f155" fmla="val 1205842"/>
              <a:gd name="f156" fmla="val 1358543"/>
              <a:gd name="f157" fmla="val 1230741"/>
              <a:gd name="f158" fmla="val 1443080"/>
              <a:gd name="f159" fmla="val 1269868"/>
              <a:gd name="f160" fmla="val 1316276"/>
              <a:gd name="f161" fmla="val 1365909"/>
              <a:gd name="f162" fmla="val 1400810"/>
              <a:gd name="f163" fmla="val 1539691"/>
              <a:gd name="f164" fmla="val 1615170"/>
              <a:gd name="f165" fmla="val 1536647"/>
              <a:gd name="f166" fmla="val 1748012"/>
              <a:gd name="f167" fmla="val 1540204"/>
              <a:gd name="f168" fmla="val 1769146"/>
              <a:gd name="f169" fmla="val 1778203"/>
              <a:gd name="f170" fmla="val 1572219"/>
              <a:gd name="f171" fmla="val 1597117"/>
              <a:gd name="f172" fmla="val 1629132"/>
              <a:gd name="f173" fmla="val 1757070"/>
              <a:gd name="f174" fmla="val 1632688"/>
              <a:gd name="f175" fmla="val 1735936"/>
              <a:gd name="f176" fmla="val 1636245"/>
              <a:gd name="f177" fmla="val 1702725"/>
              <a:gd name="f178" fmla="val 1639802"/>
              <a:gd name="f179" fmla="val 1666496"/>
              <a:gd name="f180" fmla="val 1657587"/>
              <a:gd name="f181" fmla="val 1693158"/>
              <a:gd name="f182" fmla="val 1784242"/>
              <a:gd name="f183" fmla="val 1728729"/>
              <a:gd name="f184" fmla="val 1781223"/>
              <a:gd name="f185" fmla="val 1849668"/>
              <a:gd name="f186" fmla="val 1881683"/>
              <a:gd name="f187" fmla="val 1814434"/>
              <a:gd name="f188" fmla="val 1895910"/>
              <a:gd name="f189" fmla="val 1838587"/>
              <a:gd name="f190" fmla="val 1903025"/>
              <a:gd name="f191" fmla="val 1880854"/>
              <a:gd name="f192" fmla="val 1917252"/>
              <a:gd name="f193" fmla="val 1914065"/>
              <a:gd name="f194" fmla="val 1938595"/>
              <a:gd name="f195" fmla="val 1938218"/>
              <a:gd name="f196" fmla="val 1984836"/>
              <a:gd name="f197" fmla="val 1995507"/>
              <a:gd name="f198" fmla="val 2002622"/>
              <a:gd name="f199" fmla="val 2013292"/>
              <a:gd name="f200" fmla="val 1932180"/>
              <a:gd name="f201" fmla="val 2123562"/>
              <a:gd name="f202" fmla="val 1871798"/>
              <a:gd name="f203" fmla="val 2120004"/>
              <a:gd name="f204" fmla="val 1805376"/>
              <a:gd name="f205" fmla="val 2102219"/>
              <a:gd name="f206" fmla="val 1726878"/>
              <a:gd name="f207" fmla="val 2080877"/>
              <a:gd name="f208" fmla="val 2038192"/>
              <a:gd name="f209" fmla="val 1563844"/>
              <a:gd name="f210" fmla="val 2077320"/>
              <a:gd name="f211" fmla="val 1681592"/>
              <a:gd name="f212" fmla="val 2130676"/>
              <a:gd name="f213" fmla="val 1811414"/>
              <a:gd name="f214" fmla="val 2134233"/>
              <a:gd name="f215" fmla="val 1920104"/>
              <a:gd name="f216" fmla="val 2208931"/>
              <a:gd name="f217" fmla="val 2223159"/>
              <a:gd name="f218" fmla="val 1159280"/>
              <a:gd name="f219" fmla="val 766792"/>
              <a:gd name="f220" fmla="val 1892353"/>
              <a:gd name="f221" fmla="val 778869"/>
              <a:gd name="f222" fmla="val 1952823"/>
              <a:gd name="f223" fmla="val 812080"/>
              <a:gd name="f224" fmla="val 1967051"/>
              <a:gd name="f225" fmla="val 839252"/>
              <a:gd name="f226" fmla="val 1974165"/>
              <a:gd name="f227" fmla="val 984170"/>
              <a:gd name="f228" fmla="val 2020407"/>
              <a:gd name="f229" fmla="val 1110974"/>
              <a:gd name="f230" fmla="val 2112891"/>
              <a:gd name="f231" fmla="val 1243816"/>
              <a:gd name="f232" fmla="val 2191146"/>
              <a:gd name="f233" fmla="val 1337410"/>
              <a:gd name="f234" fmla="val 2258731"/>
              <a:gd name="f235" fmla="val 2326314"/>
              <a:gd name="f236" fmla="val 2390340"/>
              <a:gd name="f237" fmla="val 1412888"/>
              <a:gd name="f238" fmla="val 2418796"/>
              <a:gd name="f239" fmla="val 1479310"/>
              <a:gd name="f240" fmla="val 2401012"/>
              <a:gd name="f241" fmla="val 1533654"/>
              <a:gd name="f242" fmla="val 2386784"/>
              <a:gd name="f243" fmla="val 1591018"/>
              <a:gd name="f244" fmla="val 2393898"/>
              <a:gd name="f245" fmla="val 1711782"/>
              <a:gd name="f246" fmla="val 2408126"/>
              <a:gd name="f247" fmla="val 2479267"/>
              <a:gd name="f248" fmla="val 2518395"/>
              <a:gd name="f249" fmla="val 1738956"/>
              <a:gd name="f250" fmla="val 2582422"/>
              <a:gd name="f251" fmla="val 1687630"/>
              <a:gd name="f252" fmla="val 2550408"/>
              <a:gd name="f253" fmla="val 2543294"/>
              <a:gd name="f254" fmla="val 1594036"/>
              <a:gd name="f255" fmla="val 2536181"/>
              <a:gd name="f256" fmla="val 1500444"/>
              <a:gd name="f257" fmla="val 2525509"/>
              <a:gd name="f258" fmla="val 1467232"/>
              <a:gd name="f259" fmla="val 2685576"/>
              <a:gd name="f260" fmla="val 1391754"/>
              <a:gd name="f261" fmla="val 2564636"/>
              <a:gd name="f262" fmla="val 1286084"/>
              <a:gd name="f263" fmla="val 1234759"/>
              <a:gd name="f264" fmla="val 2546851"/>
              <a:gd name="f265" fmla="val 1186452"/>
              <a:gd name="f266" fmla="val 2532623"/>
              <a:gd name="f267" fmla="val 2514837"/>
              <a:gd name="f268" fmla="val 1065688"/>
              <a:gd name="f269" fmla="val 1005304"/>
              <a:gd name="f270" fmla="val 2553965"/>
              <a:gd name="f271" fmla="val 950960"/>
              <a:gd name="f272" fmla="val 2561080"/>
              <a:gd name="f273" fmla="val 981150"/>
              <a:gd name="f274" fmla="val 2653563"/>
              <a:gd name="f275" fmla="val 947940"/>
              <a:gd name="f276" fmla="val 2692689"/>
              <a:gd name="f277" fmla="val 941903"/>
              <a:gd name="f278" fmla="val 2703362"/>
              <a:gd name="f279" fmla="val 935864"/>
              <a:gd name="f280" fmla="val 929826"/>
              <a:gd name="f281" fmla="val 911711"/>
              <a:gd name="f282" fmla="val 2980812"/>
              <a:gd name="f283" fmla="val 594701"/>
              <a:gd name="f284" fmla="val 2913227"/>
              <a:gd name="f285" fmla="val 2923898"/>
              <a:gd name="f286" fmla="val 567529"/>
              <a:gd name="f287" fmla="val 2941684"/>
              <a:gd name="f288" fmla="val 534318"/>
              <a:gd name="f289" fmla="val 2899000"/>
              <a:gd name="f290" fmla="val 501108"/>
              <a:gd name="f291" fmla="val 643007"/>
              <a:gd name="f292" fmla="val 3137322"/>
              <a:gd name="f293" fmla="val 860386"/>
              <a:gd name="f294" fmla="val 3183563"/>
              <a:gd name="f295" fmla="val 1053610"/>
              <a:gd name="f296" fmla="val 3329402"/>
              <a:gd name="f297" fmla="val 3379202"/>
              <a:gd name="f298" fmla="val 800002"/>
              <a:gd name="f299" fmla="val 3208463"/>
              <a:gd name="f300" fmla="val 682256"/>
              <a:gd name="f301" fmla="val 3229805"/>
              <a:gd name="f302" fmla="val 624893"/>
              <a:gd name="f303" fmla="val 3283162"/>
              <a:gd name="f304" fmla="val 796984"/>
              <a:gd name="f305" fmla="val 3368530"/>
              <a:gd name="f306" fmla="val 630932"/>
              <a:gd name="f307" fmla="val 3393429"/>
              <a:gd name="f308" fmla="val 703390"/>
              <a:gd name="f309" fmla="val 3439672"/>
              <a:gd name="f310" fmla="val 3485914"/>
              <a:gd name="f311" fmla="val 806041"/>
              <a:gd name="f312" fmla="val 3539269"/>
              <a:gd name="f313" fmla="val 3635309"/>
              <a:gd name="f314" fmla="val 3699337"/>
              <a:gd name="f315" fmla="val 869444"/>
              <a:gd name="f316" fmla="val 3827390"/>
              <a:gd name="f317" fmla="val 842270"/>
              <a:gd name="f318" fmla="val 3912759"/>
              <a:gd name="f319" fmla="val 803022"/>
              <a:gd name="f320" fmla="val 3991015"/>
              <a:gd name="f321" fmla="val 4090612"/>
              <a:gd name="f322" fmla="val 863405"/>
              <a:gd name="f323" fmla="val 4158196"/>
              <a:gd name="f324" fmla="val 854347"/>
              <a:gd name="f325" fmla="val 4204438"/>
              <a:gd name="f326" fmla="val 763774"/>
              <a:gd name="f327" fmla="val 4172424"/>
              <a:gd name="f328" fmla="val 667160"/>
              <a:gd name="f329" fmla="val 4140411"/>
              <a:gd name="f330" fmla="val 4200882"/>
              <a:gd name="f331" fmla="val 655085"/>
              <a:gd name="f332" fmla="val 4321821"/>
              <a:gd name="f333" fmla="val 670179"/>
              <a:gd name="f334" fmla="val 4400076"/>
              <a:gd name="f335" fmla="val 4424975"/>
              <a:gd name="f336" fmla="val 588662"/>
              <a:gd name="f337" fmla="val 4414305"/>
              <a:gd name="f338" fmla="val 516204"/>
              <a:gd name="f339" fmla="val 4403633"/>
              <a:gd name="f340" fmla="val 446764"/>
              <a:gd name="f341" fmla="val 4353835"/>
              <a:gd name="f342" fmla="val 356189"/>
              <a:gd name="f343" fmla="val 4378734"/>
              <a:gd name="f344" fmla="val 428648"/>
              <a:gd name="f345" fmla="val 4521016"/>
              <a:gd name="f346" fmla="val 582626"/>
              <a:gd name="f347" fmla="val 4478331"/>
              <a:gd name="f348" fmla="val 4613499"/>
              <a:gd name="f349" fmla="val 489031"/>
              <a:gd name="f350" fmla="val 416573"/>
              <a:gd name="f351" fmla="val 4585042"/>
              <a:gd name="f352" fmla="val 386381"/>
              <a:gd name="f353" fmla="val 4574373"/>
              <a:gd name="f354" fmla="val 353170"/>
              <a:gd name="f355" fmla="val 4560144"/>
              <a:gd name="f356" fmla="val 4602828"/>
              <a:gd name="f357" fmla="val 313920"/>
              <a:gd name="f358" fmla="val 4652628"/>
              <a:gd name="f359" fmla="val 4670412"/>
              <a:gd name="f360" fmla="val 380342"/>
              <a:gd name="f361" fmla="val 4677526"/>
              <a:gd name="f362" fmla="val 449784"/>
              <a:gd name="f363" fmla="val 4702425"/>
              <a:gd name="f364" fmla="val 504126"/>
              <a:gd name="f365" fmla="val 4759339"/>
              <a:gd name="f366" fmla="val 564510"/>
              <a:gd name="f367" fmla="val 4805580"/>
              <a:gd name="f368" fmla="val 694332"/>
              <a:gd name="f369" fmla="val 4905177"/>
              <a:gd name="f370" fmla="val 836233"/>
              <a:gd name="f371" fmla="val 4990547"/>
              <a:gd name="f372" fmla="val 944922"/>
              <a:gd name="f373" fmla="val 5154171"/>
              <a:gd name="f374" fmla="val 809060"/>
              <a:gd name="f375" fmla="val 5111487"/>
              <a:gd name="f376" fmla="val 706410"/>
              <a:gd name="f377" fmla="val 5011889"/>
              <a:gd name="f378" fmla="val 576586"/>
              <a:gd name="f379" fmla="val 4994104"/>
              <a:gd name="f380" fmla="val 688296"/>
              <a:gd name="f381" fmla="val 5143500"/>
              <a:gd name="f382" fmla="val 830194"/>
              <a:gd name="f383" fmla="val 5243097"/>
              <a:gd name="f384" fmla="val 963036"/>
              <a:gd name="f385" fmla="val 5353367"/>
              <a:gd name="f386" fmla="val 1002286"/>
              <a:gd name="f387" fmla="val 5385379"/>
              <a:gd name="f388" fmla="val 1041534"/>
              <a:gd name="f389" fmla="val 5406721"/>
              <a:gd name="f390" fmla="val 1047572"/>
              <a:gd name="f391" fmla="val 5474306"/>
              <a:gd name="f392" fmla="val 5605917"/>
              <a:gd name="f393" fmla="val 1113992"/>
              <a:gd name="f394" fmla="val 5712629"/>
              <a:gd name="f395" fmla="val 5769542"/>
              <a:gd name="f396" fmla="val 1216644"/>
              <a:gd name="f397" fmla="val 5790884"/>
              <a:gd name="f398" fmla="val 1213626"/>
              <a:gd name="f399" fmla="val 5801555"/>
              <a:gd name="f400" fmla="val 1147203"/>
              <a:gd name="f401" fmla="val 5805112"/>
              <a:gd name="f402" fmla="val 1095878"/>
              <a:gd name="f403" fmla="val 5726858"/>
              <a:gd name="f404" fmla="val 1014361"/>
              <a:gd name="f405" fmla="val 5755314"/>
              <a:gd name="f406" fmla="val 5862025"/>
              <a:gd name="f407" fmla="val 5954508"/>
              <a:gd name="f408" fmla="val 1274008"/>
              <a:gd name="f409" fmla="val 6004307"/>
              <a:gd name="f410" fmla="val 6043434"/>
              <a:gd name="f411" fmla="val 1476290"/>
              <a:gd name="f412" fmla="val 6068335"/>
              <a:gd name="f413" fmla="val 1542711"/>
              <a:gd name="f414" fmla="val 6196388"/>
              <a:gd name="f415" fmla="val 6221287"/>
              <a:gd name="f416" fmla="val 1409868"/>
              <a:gd name="f417" fmla="val 6189274"/>
              <a:gd name="f418" fmla="val 6167932"/>
              <a:gd name="f419" fmla="val 1264950"/>
              <a:gd name="f420" fmla="val 6132361"/>
              <a:gd name="f421" fmla="val 6093234"/>
              <a:gd name="f422" fmla="val 1089840"/>
              <a:gd name="f423" fmla="val 6057663"/>
              <a:gd name="f424" fmla="val 1056628"/>
              <a:gd name="f425" fmla="val 1020400"/>
              <a:gd name="f426" fmla="val 6036320"/>
              <a:gd name="f427" fmla="val 999266"/>
              <a:gd name="f428" fmla="val 6100347"/>
              <a:gd name="f429" fmla="val 6114575"/>
              <a:gd name="f430" fmla="val 6199945"/>
              <a:gd name="f431" fmla="val 6281757"/>
              <a:gd name="f432" fmla="val 6327999"/>
              <a:gd name="f433" fmla="val 6388469"/>
              <a:gd name="f434" fmla="val 1388735"/>
              <a:gd name="f435" fmla="val 6367127"/>
              <a:gd name="f436" fmla="val 6356456"/>
              <a:gd name="f437" fmla="val 1449118"/>
              <a:gd name="f438" fmla="val 1446099"/>
              <a:gd name="f439" fmla="val 6431153"/>
              <a:gd name="f440" fmla="val 1431002"/>
              <a:gd name="f441" fmla="val 6580550"/>
              <a:gd name="f442" fmla="val 1518558"/>
              <a:gd name="f443" fmla="val 6630349"/>
              <a:gd name="f444" fmla="val 1609132"/>
              <a:gd name="f445" fmla="val 6658805"/>
              <a:gd name="f446" fmla="val 1741974"/>
              <a:gd name="f447" fmla="val 6701489"/>
              <a:gd name="f448" fmla="val 1859720"/>
              <a:gd name="f449" fmla="val 6786859"/>
              <a:gd name="f450" fmla="+- 0 0 -90"/>
              <a:gd name="f451" fmla="*/ f3 1 1983504"/>
              <a:gd name="f452" fmla="*/ f4 1 6858000"/>
              <a:gd name="f453" fmla="+- f7 0 f5"/>
              <a:gd name="f454" fmla="+- f6 0 f5"/>
              <a:gd name="f455" fmla="*/ f450 f0 1"/>
              <a:gd name="f456" fmla="*/ f454 1 1983504"/>
              <a:gd name="f457" fmla="*/ f453 1 6858000"/>
              <a:gd name="f458" fmla="*/ 0 f454 1"/>
              <a:gd name="f459" fmla="*/ 0 f453 1"/>
              <a:gd name="f460" fmla="*/ 1376658 f454 1"/>
              <a:gd name="f461" fmla="*/ 1690650 f454 1"/>
              <a:gd name="f462" fmla="*/ 110269 f453 1"/>
              <a:gd name="f463" fmla="*/ 1645361 f454 1"/>
              <a:gd name="f464" fmla="*/ 135168 f453 1"/>
              <a:gd name="f465" fmla="*/ 1373640 f454 1"/>
              <a:gd name="f466" fmla="*/ 71141 f453 1"/>
              <a:gd name="f467" fmla="*/ 1319295 f454 1"/>
              <a:gd name="f468" fmla="*/ 88927 f453 1"/>
              <a:gd name="f469" fmla="*/ 1346468 f454 1"/>
              <a:gd name="f470" fmla="*/ 163625 f453 1"/>
              <a:gd name="f471" fmla="*/ 1464213 f454 1"/>
              <a:gd name="f472" fmla="*/ 192082 f453 1"/>
              <a:gd name="f473" fmla="*/ 1648381 f454 1"/>
              <a:gd name="f474" fmla="*/ 373491 f453 1"/>
              <a:gd name="f475" fmla="*/ 1370620 f454 1"/>
              <a:gd name="f476" fmla="*/ 352148 f453 1"/>
              <a:gd name="f477" fmla="*/ 1322314 f454 1"/>
              <a:gd name="f478" fmla="*/ 394834 f453 1"/>
              <a:gd name="f479" fmla="*/ 1304199 f454 1"/>
              <a:gd name="f480" fmla="*/ 451747 f453 1"/>
              <a:gd name="f481" fmla="*/ 1222682 f454 1"/>
              <a:gd name="f482" fmla="*/ 359262 f453 1"/>
              <a:gd name="f483" fmla="*/ 1153242 f454 1"/>
              <a:gd name="f484" fmla="*/ 334364 f453 1"/>
              <a:gd name="f485" fmla="*/ 1132108 f454 1"/>
              <a:gd name="f486" fmla="*/ 416176 f453 1"/>
              <a:gd name="f487" fmla="*/ 1195509 f454 1"/>
              <a:gd name="f488" fmla="*/ 505101 f453 1"/>
              <a:gd name="f489" fmla="*/ 1364582 f454 1"/>
              <a:gd name="f490" fmla="*/ 558458 f453 1"/>
              <a:gd name="f491" fmla="*/ 1183434 f454 1"/>
              <a:gd name="f492" fmla="*/ 975114 f454 1"/>
              <a:gd name="f493" fmla="*/ 522887 f453 1"/>
              <a:gd name="f494" fmla="*/ 754716 f454 1"/>
              <a:gd name="f495" fmla="*/ 533558 f453 1"/>
              <a:gd name="f496" fmla="*/ 546395 f454 1"/>
              <a:gd name="f497" fmla="*/ 462417 f453 1"/>
              <a:gd name="f498" fmla="*/ 335056 f454 1"/>
              <a:gd name="f499" fmla="*/ 465975 f453 1"/>
              <a:gd name="f500" fmla="*/ 1270988 f454 1"/>
              <a:gd name="f501" fmla="*/ 910606 f453 1"/>
              <a:gd name="f502" fmla="*/ 1225701 f454 1"/>
              <a:gd name="f503" fmla="*/ 921277 f453 1"/>
              <a:gd name="f504" fmla="*/ 1165318 f454 1"/>
              <a:gd name="f505" fmla="*/ 949734 f453 1"/>
              <a:gd name="f506" fmla="*/ 1210606 f454 1"/>
              <a:gd name="f507" fmla="*/ 1006647 f453 1"/>
              <a:gd name="f508" fmla="*/ 1455156 f454 1"/>
              <a:gd name="f509" fmla="*/ 1113358 f453 1"/>
              <a:gd name="f510" fmla="*/ 1515538 f454 1"/>
              <a:gd name="f511" fmla="*/ 1220069 f453 1"/>
              <a:gd name="f512" fmla="*/ 1440060 f454 1"/>
              <a:gd name="f513" fmla="*/ 1209399 f453 1"/>
              <a:gd name="f514" fmla="*/ 1230741 f453 1"/>
              <a:gd name="f515" fmla="*/ 1400810 f454 1"/>
              <a:gd name="f516" fmla="*/ 1365909 f453 1"/>
              <a:gd name="f517" fmla="*/ 1748012 f454 1"/>
              <a:gd name="f518" fmla="*/ 1540204 f453 1"/>
              <a:gd name="f519" fmla="*/ 1778203 f454 1"/>
              <a:gd name="f520" fmla="*/ 1597117 f453 1"/>
              <a:gd name="f521" fmla="*/ 1735936 f454 1"/>
              <a:gd name="f522" fmla="*/ 1636245 f453 1"/>
              <a:gd name="f523" fmla="*/ 1624228 f454 1"/>
              <a:gd name="f524" fmla="*/ 1657587 f453 1"/>
              <a:gd name="f525" fmla="*/ 1781223 f454 1"/>
              <a:gd name="f526" fmla="*/ 1849668 f453 1"/>
              <a:gd name="f527" fmla="*/ 1838587 f454 1"/>
              <a:gd name="f528" fmla="*/ 1903025 f453 1"/>
              <a:gd name="f529" fmla="*/ 1938218 f454 1"/>
              <a:gd name="f530" fmla="*/ 1984836 f453 1"/>
              <a:gd name="f531" fmla="*/ 2013292 f453 1"/>
              <a:gd name="f532" fmla="*/ 1805376 f454 1"/>
              <a:gd name="f533" fmla="*/ 2102219 f453 1"/>
              <a:gd name="f534" fmla="*/ 1563844 f454 1"/>
              <a:gd name="f535" fmla="*/ 2077320 f453 1"/>
              <a:gd name="f536" fmla="*/ 1920104 f454 1"/>
              <a:gd name="f537" fmla="*/ 2208931 f453 1"/>
              <a:gd name="f538" fmla="*/ 766792 f454 1"/>
              <a:gd name="f539" fmla="*/ 1892353 f453 1"/>
              <a:gd name="f540" fmla="*/ 839252 f454 1"/>
              <a:gd name="f541" fmla="*/ 1974165 f453 1"/>
              <a:gd name="f542" fmla="*/ 1243816 f454 1"/>
              <a:gd name="f543" fmla="*/ 2191146 f453 1"/>
              <a:gd name="f544" fmla="*/ 1358543 f454 1"/>
              <a:gd name="f545" fmla="*/ 2326314 f453 1"/>
              <a:gd name="f546" fmla="*/ 1479310 f454 1"/>
              <a:gd name="f547" fmla="*/ 2401012 f453 1"/>
              <a:gd name="f548" fmla="*/ 1769146 f454 1"/>
              <a:gd name="f549" fmla="*/ 2518395 f453 1"/>
              <a:gd name="f550" fmla="*/ 2543294 f453 1"/>
              <a:gd name="f551" fmla="*/ 1500444 f454 1"/>
              <a:gd name="f552" fmla="*/ 2525509 f453 1"/>
              <a:gd name="f553" fmla="*/ 1337410 f454 1"/>
              <a:gd name="f554" fmla="*/ 2564636 f453 1"/>
              <a:gd name="f555" fmla="*/ 1186452 f454 1"/>
              <a:gd name="f556" fmla="*/ 2532623 f453 1"/>
              <a:gd name="f557" fmla="*/ 1005304 f454 1"/>
              <a:gd name="f558" fmla="*/ 2553965 f453 1"/>
              <a:gd name="f559" fmla="*/ 947940 f454 1"/>
              <a:gd name="f560" fmla="*/ 2692689 f453 1"/>
              <a:gd name="f561" fmla="*/ 929826 f454 1"/>
              <a:gd name="f562" fmla="*/ 2703362 f453 1"/>
              <a:gd name="f563" fmla="*/ 594701 f454 1"/>
              <a:gd name="f564" fmla="*/ 2923898 f453 1"/>
              <a:gd name="f565" fmla="*/ 501108 f454 1"/>
              <a:gd name="f566" fmla="*/ 2941684 f453 1"/>
              <a:gd name="f567" fmla="*/ 1053610 f454 1"/>
              <a:gd name="f568" fmla="*/ 3329402 f453 1"/>
              <a:gd name="f569" fmla="*/ 682256 f454 1"/>
              <a:gd name="f570" fmla="*/ 3229805 f453 1"/>
              <a:gd name="f571" fmla="*/ 630932 f454 1"/>
              <a:gd name="f572" fmla="*/ 3393429 f453 1"/>
              <a:gd name="f573" fmla="*/ 806041 f454 1"/>
              <a:gd name="f574" fmla="*/ 3539269 f453 1"/>
              <a:gd name="f575" fmla="*/ 869444 f454 1"/>
              <a:gd name="f576" fmla="*/ 3827390 f453 1"/>
              <a:gd name="f577" fmla="*/ 4090612 f453 1"/>
              <a:gd name="f578" fmla="*/ 763774 f454 1"/>
              <a:gd name="f579" fmla="*/ 4172424 f453 1"/>
              <a:gd name="f580" fmla="*/ 655085 f454 1"/>
              <a:gd name="f581" fmla="*/ 4321821 f453 1"/>
              <a:gd name="f582" fmla="*/ 588662 f454 1"/>
              <a:gd name="f583" fmla="*/ 4414305 f453 1"/>
              <a:gd name="f584" fmla="*/ 356189 f454 1"/>
              <a:gd name="f585" fmla="*/ 4378734 f453 1"/>
              <a:gd name="f586" fmla="*/ 667160 f454 1"/>
              <a:gd name="f587" fmla="*/ 4613499 f453 1"/>
              <a:gd name="f588" fmla="*/ 416573 f454 1"/>
              <a:gd name="f589" fmla="*/ 4585042 f453 1"/>
              <a:gd name="f590" fmla="*/ 4602828 f453 1"/>
              <a:gd name="f591" fmla="*/ 380342 f454 1"/>
              <a:gd name="f592" fmla="*/ 4677526 f453 1"/>
              <a:gd name="f593" fmla="*/ 564510 f454 1"/>
              <a:gd name="f594" fmla="*/ 4805580 f453 1"/>
              <a:gd name="f595" fmla="*/ 944922 f454 1"/>
              <a:gd name="f596" fmla="*/ 5154171 f453 1"/>
              <a:gd name="f597" fmla="*/ 576586 f454 1"/>
              <a:gd name="f598" fmla="*/ 4994104 f453 1"/>
              <a:gd name="f599" fmla="*/ 963036 f454 1"/>
              <a:gd name="f600" fmla="*/ 5353367 f453 1"/>
              <a:gd name="f601" fmla="*/ 1047572 f454 1"/>
              <a:gd name="f602" fmla="*/ 5474306 f453 1"/>
              <a:gd name="f603" fmla="*/ 5769542 f453 1"/>
              <a:gd name="f604" fmla="*/ 1213626 f454 1"/>
              <a:gd name="f605" fmla="*/ 5801555 f453 1"/>
              <a:gd name="f606" fmla="*/ 1014361 f454 1"/>
              <a:gd name="f607" fmla="*/ 5755314 f453 1"/>
              <a:gd name="f608" fmla="*/ 1274008 f454 1"/>
              <a:gd name="f609" fmla="*/ 6004307 f453 1"/>
              <a:gd name="f610" fmla="*/ 1542711 f454 1"/>
              <a:gd name="f611" fmla="*/ 6196388 f453 1"/>
              <a:gd name="f612" fmla="*/ 1352504 f454 1"/>
              <a:gd name="f613" fmla="*/ 6167932 f453 1"/>
              <a:gd name="f614" fmla="*/ 1089840 f454 1"/>
              <a:gd name="f615" fmla="*/ 6057663 f453 1"/>
              <a:gd name="f616" fmla="*/ 999266 f454 1"/>
              <a:gd name="f617" fmla="*/ 6100347 f453 1"/>
              <a:gd name="f618" fmla="*/ 1246836 f454 1"/>
              <a:gd name="f619" fmla="*/ 6281757 f453 1"/>
              <a:gd name="f620" fmla="*/ 1388735 f454 1"/>
              <a:gd name="f621" fmla="*/ 6367127 f453 1"/>
              <a:gd name="f622" fmla="*/ 1446099 f454 1"/>
              <a:gd name="f623" fmla="*/ 6431153 f453 1"/>
              <a:gd name="f624" fmla="*/ 1609132 f454 1"/>
              <a:gd name="f625" fmla="*/ 6658805 f453 1"/>
              <a:gd name="f626" fmla="*/ 1983504 f454 1"/>
              <a:gd name="f627" fmla="*/ 6858000 f453 1"/>
              <a:gd name="f628" fmla="*/ f455 1 f2"/>
              <a:gd name="f629" fmla="*/ f458 1 1983504"/>
              <a:gd name="f630" fmla="*/ f459 1 6858000"/>
              <a:gd name="f631" fmla="*/ f460 1 1983504"/>
              <a:gd name="f632" fmla="*/ f461 1 1983504"/>
              <a:gd name="f633" fmla="*/ f462 1 6858000"/>
              <a:gd name="f634" fmla="*/ f463 1 1983504"/>
              <a:gd name="f635" fmla="*/ f464 1 6858000"/>
              <a:gd name="f636" fmla="*/ f465 1 1983504"/>
              <a:gd name="f637" fmla="*/ f466 1 6858000"/>
              <a:gd name="f638" fmla="*/ f467 1 1983504"/>
              <a:gd name="f639" fmla="*/ f468 1 6858000"/>
              <a:gd name="f640" fmla="*/ f469 1 1983504"/>
              <a:gd name="f641" fmla="*/ f470 1 6858000"/>
              <a:gd name="f642" fmla="*/ f471 1 1983504"/>
              <a:gd name="f643" fmla="*/ f472 1 6858000"/>
              <a:gd name="f644" fmla="*/ f473 1 1983504"/>
              <a:gd name="f645" fmla="*/ f474 1 6858000"/>
              <a:gd name="f646" fmla="*/ f475 1 1983504"/>
              <a:gd name="f647" fmla="*/ f476 1 6858000"/>
              <a:gd name="f648" fmla="*/ f477 1 1983504"/>
              <a:gd name="f649" fmla="*/ f478 1 6858000"/>
              <a:gd name="f650" fmla="*/ f479 1 1983504"/>
              <a:gd name="f651" fmla="*/ f480 1 6858000"/>
              <a:gd name="f652" fmla="*/ f481 1 1983504"/>
              <a:gd name="f653" fmla="*/ f482 1 6858000"/>
              <a:gd name="f654" fmla="*/ f483 1 1983504"/>
              <a:gd name="f655" fmla="*/ f484 1 6858000"/>
              <a:gd name="f656" fmla="*/ f485 1 1983504"/>
              <a:gd name="f657" fmla="*/ f486 1 6858000"/>
              <a:gd name="f658" fmla="*/ f487 1 1983504"/>
              <a:gd name="f659" fmla="*/ f488 1 6858000"/>
              <a:gd name="f660" fmla="*/ f489 1 1983504"/>
              <a:gd name="f661" fmla="*/ f490 1 6858000"/>
              <a:gd name="f662" fmla="*/ f491 1 1983504"/>
              <a:gd name="f663" fmla="*/ f492 1 1983504"/>
              <a:gd name="f664" fmla="*/ f493 1 6858000"/>
              <a:gd name="f665" fmla="*/ f494 1 1983504"/>
              <a:gd name="f666" fmla="*/ f495 1 6858000"/>
              <a:gd name="f667" fmla="*/ f496 1 1983504"/>
              <a:gd name="f668" fmla="*/ f497 1 6858000"/>
              <a:gd name="f669" fmla="*/ f498 1 1983504"/>
              <a:gd name="f670" fmla="*/ f499 1 6858000"/>
              <a:gd name="f671" fmla="*/ f500 1 1983504"/>
              <a:gd name="f672" fmla="*/ f501 1 6858000"/>
              <a:gd name="f673" fmla="*/ f502 1 1983504"/>
              <a:gd name="f674" fmla="*/ f503 1 6858000"/>
              <a:gd name="f675" fmla="*/ f504 1 1983504"/>
              <a:gd name="f676" fmla="*/ f505 1 6858000"/>
              <a:gd name="f677" fmla="*/ f506 1 1983504"/>
              <a:gd name="f678" fmla="*/ f507 1 6858000"/>
              <a:gd name="f679" fmla="*/ f508 1 1983504"/>
              <a:gd name="f680" fmla="*/ f509 1 6858000"/>
              <a:gd name="f681" fmla="*/ f510 1 1983504"/>
              <a:gd name="f682" fmla="*/ f511 1 6858000"/>
              <a:gd name="f683" fmla="*/ f512 1 1983504"/>
              <a:gd name="f684" fmla="*/ f513 1 6858000"/>
              <a:gd name="f685" fmla="*/ f514 1 6858000"/>
              <a:gd name="f686" fmla="*/ f515 1 1983504"/>
              <a:gd name="f687" fmla="*/ f516 1 6858000"/>
              <a:gd name="f688" fmla="*/ f517 1 1983504"/>
              <a:gd name="f689" fmla="*/ f518 1 6858000"/>
              <a:gd name="f690" fmla="*/ f519 1 1983504"/>
              <a:gd name="f691" fmla="*/ f520 1 6858000"/>
              <a:gd name="f692" fmla="*/ f521 1 1983504"/>
              <a:gd name="f693" fmla="*/ f522 1 6858000"/>
              <a:gd name="f694" fmla="*/ f523 1 1983504"/>
              <a:gd name="f695" fmla="*/ f524 1 6858000"/>
              <a:gd name="f696" fmla="*/ f525 1 1983504"/>
              <a:gd name="f697" fmla="*/ f526 1 6858000"/>
              <a:gd name="f698" fmla="*/ f527 1 1983504"/>
              <a:gd name="f699" fmla="*/ f528 1 6858000"/>
              <a:gd name="f700" fmla="*/ f529 1 1983504"/>
              <a:gd name="f701" fmla="*/ f530 1 6858000"/>
              <a:gd name="f702" fmla="*/ f531 1 6858000"/>
              <a:gd name="f703" fmla="*/ f532 1 1983504"/>
              <a:gd name="f704" fmla="*/ f533 1 6858000"/>
              <a:gd name="f705" fmla="*/ f534 1 1983504"/>
              <a:gd name="f706" fmla="*/ f535 1 6858000"/>
              <a:gd name="f707" fmla="*/ f536 1 1983504"/>
              <a:gd name="f708" fmla="*/ f537 1 6858000"/>
              <a:gd name="f709" fmla="*/ f538 1 1983504"/>
              <a:gd name="f710" fmla="*/ f539 1 6858000"/>
              <a:gd name="f711" fmla="*/ f540 1 1983504"/>
              <a:gd name="f712" fmla="*/ f541 1 6858000"/>
              <a:gd name="f713" fmla="*/ f542 1 1983504"/>
              <a:gd name="f714" fmla="*/ f543 1 6858000"/>
              <a:gd name="f715" fmla="*/ f544 1 1983504"/>
              <a:gd name="f716" fmla="*/ f545 1 6858000"/>
              <a:gd name="f717" fmla="*/ f546 1 1983504"/>
              <a:gd name="f718" fmla="*/ f547 1 6858000"/>
              <a:gd name="f719" fmla="*/ f548 1 1983504"/>
              <a:gd name="f720" fmla="*/ f549 1 6858000"/>
              <a:gd name="f721" fmla="*/ f550 1 6858000"/>
              <a:gd name="f722" fmla="*/ f551 1 1983504"/>
              <a:gd name="f723" fmla="*/ f552 1 6858000"/>
              <a:gd name="f724" fmla="*/ f553 1 1983504"/>
              <a:gd name="f725" fmla="*/ f554 1 6858000"/>
              <a:gd name="f726" fmla="*/ f555 1 1983504"/>
              <a:gd name="f727" fmla="*/ f556 1 6858000"/>
              <a:gd name="f728" fmla="*/ f557 1 1983504"/>
              <a:gd name="f729" fmla="*/ f558 1 6858000"/>
              <a:gd name="f730" fmla="*/ f559 1 1983504"/>
              <a:gd name="f731" fmla="*/ f560 1 6858000"/>
              <a:gd name="f732" fmla="*/ f561 1 1983504"/>
              <a:gd name="f733" fmla="*/ f562 1 6858000"/>
              <a:gd name="f734" fmla="*/ f563 1 1983504"/>
              <a:gd name="f735" fmla="*/ f564 1 6858000"/>
              <a:gd name="f736" fmla="*/ f565 1 1983504"/>
              <a:gd name="f737" fmla="*/ f566 1 6858000"/>
              <a:gd name="f738" fmla="*/ f567 1 1983504"/>
              <a:gd name="f739" fmla="*/ f568 1 6858000"/>
              <a:gd name="f740" fmla="*/ f569 1 1983504"/>
              <a:gd name="f741" fmla="*/ f570 1 6858000"/>
              <a:gd name="f742" fmla="*/ f571 1 1983504"/>
              <a:gd name="f743" fmla="*/ f572 1 6858000"/>
              <a:gd name="f744" fmla="*/ f573 1 1983504"/>
              <a:gd name="f745" fmla="*/ f574 1 6858000"/>
              <a:gd name="f746" fmla="*/ f575 1 1983504"/>
              <a:gd name="f747" fmla="*/ f576 1 6858000"/>
              <a:gd name="f748" fmla="*/ f577 1 6858000"/>
              <a:gd name="f749" fmla="*/ f578 1 1983504"/>
              <a:gd name="f750" fmla="*/ f579 1 6858000"/>
              <a:gd name="f751" fmla="*/ f580 1 1983504"/>
              <a:gd name="f752" fmla="*/ f581 1 6858000"/>
              <a:gd name="f753" fmla="*/ f582 1 1983504"/>
              <a:gd name="f754" fmla="*/ f583 1 6858000"/>
              <a:gd name="f755" fmla="*/ f584 1 1983504"/>
              <a:gd name="f756" fmla="*/ f585 1 6858000"/>
              <a:gd name="f757" fmla="*/ f586 1 1983504"/>
              <a:gd name="f758" fmla="*/ f587 1 6858000"/>
              <a:gd name="f759" fmla="*/ f588 1 1983504"/>
              <a:gd name="f760" fmla="*/ f589 1 6858000"/>
              <a:gd name="f761" fmla="*/ f590 1 6858000"/>
              <a:gd name="f762" fmla="*/ f591 1 1983504"/>
              <a:gd name="f763" fmla="*/ f592 1 6858000"/>
              <a:gd name="f764" fmla="*/ f593 1 1983504"/>
              <a:gd name="f765" fmla="*/ f594 1 6858000"/>
              <a:gd name="f766" fmla="*/ f595 1 1983504"/>
              <a:gd name="f767" fmla="*/ f596 1 6858000"/>
              <a:gd name="f768" fmla="*/ f597 1 1983504"/>
              <a:gd name="f769" fmla="*/ f598 1 6858000"/>
              <a:gd name="f770" fmla="*/ f599 1 1983504"/>
              <a:gd name="f771" fmla="*/ f600 1 6858000"/>
              <a:gd name="f772" fmla="*/ f601 1 1983504"/>
              <a:gd name="f773" fmla="*/ f602 1 6858000"/>
              <a:gd name="f774" fmla="*/ f603 1 6858000"/>
              <a:gd name="f775" fmla="*/ f604 1 1983504"/>
              <a:gd name="f776" fmla="*/ f605 1 6858000"/>
              <a:gd name="f777" fmla="*/ f606 1 1983504"/>
              <a:gd name="f778" fmla="*/ f607 1 6858000"/>
              <a:gd name="f779" fmla="*/ f608 1 1983504"/>
              <a:gd name="f780" fmla="*/ f609 1 6858000"/>
              <a:gd name="f781" fmla="*/ f610 1 1983504"/>
              <a:gd name="f782" fmla="*/ f611 1 6858000"/>
              <a:gd name="f783" fmla="*/ f612 1 1983504"/>
              <a:gd name="f784" fmla="*/ f613 1 6858000"/>
              <a:gd name="f785" fmla="*/ f614 1 1983504"/>
              <a:gd name="f786" fmla="*/ f615 1 6858000"/>
              <a:gd name="f787" fmla="*/ f616 1 1983504"/>
              <a:gd name="f788" fmla="*/ f617 1 6858000"/>
              <a:gd name="f789" fmla="*/ f618 1 1983504"/>
              <a:gd name="f790" fmla="*/ f619 1 6858000"/>
              <a:gd name="f791" fmla="*/ f620 1 1983504"/>
              <a:gd name="f792" fmla="*/ f621 1 6858000"/>
              <a:gd name="f793" fmla="*/ f622 1 1983504"/>
              <a:gd name="f794" fmla="*/ f623 1 6858000"/>
              <a:gd name="f795" fmla="*/ f624 1 1983504"/>
              <a:gd name="f796" fmla="*/ f625 1 6858000"/>
              <a:gd name="f797" fmla="*/ f626 1 1983504"/>
              <a:gd name="f798" fmla="*/ f627 1 6858000"/>
              <a:gd name="f799" fmla="*/ f5 1 f456"/>
              <a:gd name="f800" fmla="*/ f6 1 f456"/>
              <a:gd name="f801" fmla="*/ f5 1 f457"/>
              <a:gd name="f802" fmla="*/ f7 1 f457"/>
              <a:gd name="f803" fmla="+- f628 0 f1"/>
              <a:gd name="f804" fmla="*/ f629 1 f456"/>
              <a:gd name="f805" fmla="*/ f630 1 f457"/>
              <a:gd name="f806" fmla="*/ f631 1 f456"/>
              <a:gd name="f807" fmla="*/ f632 1 f456"/>
              <a:gd name="f808" fmla="*/ f633 1 f457"/>
              <a:gd name="f809" fmla="*/ f634 1 f456"/>
              <a:gd name="f810" fmla="*/ f635 1 f457"/>
              <a:gd name="f811" fmla="*/ f636 1 f456"/>
              <a:gd name="f812" fmla="*/ f637 1 f457"/>
              <a:gd name="f813" fmla="*/ f638 1 f456"/>
              <a:gd name="f814" fmla="*/ f639 1 f457"/>
              <a:gd name="f815" fmla="*/ f640 1 f456"/>
              <a:gd name="f816" fmla="*/ f641 1 f457"/>
              <a:gd name="f817" fmla="*/ f642 1 f456"/>
              <a:gd name="f818" fmla="*/ f643 1 f457"/>
              <a:gd name="f819" fmla="*/ f644 1 f456"/>
              <a:gd name="f820" fmla="*/ f645 1 f457"/>
              <a:gd name="f821" fmla="*/ f646 1 f456"/>
              <a:gd name="f822" fmla="*/ f647 1 f457"/>
              <a:gd name="f823" fmla="*/ f648 1 f456"/>
              <a:gd name="f824" fmla="*/ f649 1 f457"/>
              <a:gd name="f825" fmla="*/ f650 1 f456"/>
              <a:gd name="f826" fmla="*/ f651 1 f457"/>
              <a:gd name="f827" fmla="*/ f652 1 f456"/>
              <a:gd name="f828" fmla="*/ f653 1 f457"/>
              <a:gd name="f829" fmla="*/ f654 1 f456"/>
              <a:gd name="f830" fmla="*/ f655 1 f457"/>
              <a:gd name="f831" fmla="*/ f656 1 f456"/>
              <a:gd name="f832" fmla="*/ f657 1 f457"/>
              <a:gd name="f833" fmla="*/ f658 1 f456"/>
              <a:gd name="f834" fmla="*/ f659 1 f457"/>
              <a:gd name="f835" fmla="*/ f660 1 f456"/>
              <a:gd name="f836" fmla="*/ f661 1 f457"/>
              <a:gd name="f837" fmla="*/ f662 1 f456"/>
              <a:gd name="f838" fmla="*/ f663 1 f456"/>
              <a:gd name="f839" fmla="*/ f664 1 f457"/>
              <a:gd name="f840" fmla="*/ f665 1 f456"/>
              <a:gd name="f841" fmla="*/ f666 1 f457"/>
              <a:gd name="f842" fmla="*/ f667 1 f456"/>
              <a:gd name="f843" fmla="*/ f668 1 f457"/>
              <a:gd name="f844" fmla="*/ f669 1 f456"/>
              <a:gd name="f845" fmla="*/ f670 1 f457"/>
              <a:gd name="f846" fmla="*/ f671 1 f456"/>
              <a:gd name="f847" fmla="*/ f672 1 f457"/>
              <a:gd name="f848" fmla="*/ f673 1 f456"/>
              <a:gd name="f849" fmla="*/ f674 1 f457"/>
              <a:gd name="f850" fmla="*/ f675 1 f456"/>
              <a:gd name="f851" fmla="*/ f676 1 f457"/>
              <a:gd name="f852" fmla="*/ f677 1 f456"/>
              <a:gd name="f853" fmla="*/ f678 1 f457"/>
              <a:gd name="f854" fmla="*/ f679 1 f456"/>
              <a:gd name="f855" fmla="*/ f680 1 f457"/>
              <a:gd name="f856" fmla="*/ f681 1 f456"/>
              <a:gd name="f857" fmla="*/ f682 1 f457"/>
              <a:gd name="f858" fmla="*/ f683 1 f456"/>
              <a:gd name="f859" fmla="*/ f684 1 f457"/>
              <a:gd name="f860" fmla="*/ f685 1 f457"/>
              <a:gd name="f861" fmla="*/ f686 1 f456"/>
              <a:gd name="f862" fmla="*/ f687 1 f457"/>
              <a:gd name="f863" fmla="*/ f688 1 f456"/>
              <a:gd name="f864" fmla="*/ f689 1 f457"/>
              <a:gd name="f865" fmla="*/ f690 1 f456"/>
              <a:gd name="f866" fmla="*/ f691 1 f457"/>
              <a:gd name="f867" fmla="*/ f692 1 f456"/>
              <a:gd name="f868" fmla="*/ f693 1 f457"/>
              <a:gd name="f869" fmla="*/ f694 1 f456"/>
              <a:gd name="f870" fmla="*/ f695 1 f457"/>
              <a:gd name="f871" fmla="*/ f696 1 f456"/>
              <a:gd name="f872" fmla="*/ f697 1 f457"/>
              <a:gd name="f873" fmla="*/ f698 1 f456"/>
              <a:gd name="f874" fmla="*/ f699 1 f457"/>
              <a:gd name="f875" fmla="*/ f700 1 f456"/>
              <a:gd name="f876" fmla="*/ f701 1 f457"/>
              <a:gd name="f877" fmla="*/ f702 1 f457"/>
              <a:gd name="f878" fmla="*/ f703 1 f456"/>
              <a:gd name="f879" fmla="*/ f704 1 f457"/>
              <a:gd name="f880" fmla="*/ f705 1 f456"/>
              <a:gd name="f881" fmla="*/ f706 1 f457"/>
              <a:gd name="f882" fmla="*/ f707 1 f456"/>
              <a:gd name="f883" fmla="*/ f708 1 f457"/>
              <a:gd name="f884" fmla="*/ f709 1 f456"/>
              <a:gd name="f885" fmla="*/ f710 1 f457"/>
              <a:gd name="f886" fmla="*/ f711 1 f456"/>
              <a:gd name="f887" fmla="*/ f712 1 f457"/>
              <a:gd name="f888" fmla="*/ f713 1 f456"/>
              <a:gd name="f889" fmla="*/ f714 1 f457"/>
              <a:gd name="f890" fmla="*/ f715 1 f456"/>
              <a:gd name="f891" fmla="*/ f716 1 f457"/>
              <a:gd name="f892" fmla="*/ f717 1 f456"/>
              <a:gd name="f893" fmla="*/ f718 1 f457"/>
              <a:gd name="f894" fmla="*/ f719 1 f456"/>
              <a:gd name="f895" fmla="*/ f720 1 f457"/>
              <a:gd name="f896" fmla="*/ f721 1 f457"/>
              <a:gd name="f897" fmla="*/ f722 1 f456"/>
              <a:gd name="f898" fmla="*/ f723 1 f457"/>
              <a:gd name="f899" fmla="*/ f724 1 f456"/>
              <a:gd name="f900" fmla="*/ f725 1 f457"/>
              <a:gd name="f901" fmla="*/ f726 1 f456"/>
              <a:gd name="f902" fmla="*/ f727 1 f457"/>
              <a:gd name="f903" fmla="*/ f728 1 f456"/>
              <a:gd name="f904" fmla="*/ f729 1 f457"/>
              <a:gd name="f905" fmla="*/ f730 1 f456"/>
              <a:gd name="f906" fmla="*/ f731 1 f457"/>
              <a:gd name="f907" fmla="*/ f732 1 f456"/>
              <a:gd name="f908" fmla="*/ f733 1 f457"/>
              <a:gd name="f909" fmla="*/ f734 1 f456"/>
              <a:gd name="f910" fmla="*/ f735 1 f457"/>
              <a:gd name="f911" fmla="*/ f736 1 f456"/>
              <a:gd name="f912" fmla="*/ f737 1 f457"/>
              <a:gd name="f913" fmla="*/ f738 1 f456"/>
              <a:gd name="f914" fmla="*/ f739 1 f457"/>
              <a:gd name="f915" fmla="*/ f740 1 f456"/>
              <a:gd name="f916" fmla="*/ f741 1 f457"/>
              <a:gd name="f917" fmla="*/ f742 1 f456"/>
              <a:gd name="f918" fmla="*/ f743 1 f457"/>
              <a:gd name="f919" fmla="*/ f744 1 f456"/>
              <a:gd name="f920" fmla="*/ f745 1 f457"/>
              <a:gd name="f921" fmla="*/ f746 1 f456"/>
              <a:gd name="f922" fmla="*/ f747 1 f457"/>
              <a:gd name="f923" fmla="*/ f748 1 f457"/>
              <a:gd name="f924" fmla="*/ f749 1 f456"/>
              <a:gd name="f925" fmla="*/ f750 1 f457"/>
              <a:gd name="f926" fmla="*/ f751 1 f456"/>
              <a:gd name="f927" fmla="*/ f752 1 f457"/>
              <a:gd name="f928" fmla="*/ f753 1 f456"/>
              <a:gd name="f929" fmla="*/ f754 1 f457"/>
              <a:gd name="f930" fmla="*/ f755 1 f456"/>
              <a:gd name="f931" fmla="*/ f756 1 f457"/>
              <a:gd name="f932" fmla="*/ f757 1 f456"/>
              <a:gd name="f933" fmla="*/ f758 1 f457"/>
              <a:gd name="f934" fmla="*/ f759 1 f456"/>
              <a:gd name="f935" fmla="*/ f760 1 f457"/>
              <a:gd name="f936" fmla="*/ f761 1 f457"/>
              <a:gd name="f937" fmla="*/ f762 1 f456"/>
              <a:gd name="f938" fmla="*/ f763 1 f457"/>
              <a:gd name="f939" fmla="*/ f764 1 f456"/>
              <a:gd name="f940" fmla="*/ f765 1 f457"/>
              <a:gd name="f941" fmla="*/ f766 1 f456"/>
              <a:gd name="f942" fmla="*/ f767 1 f457"/>
              <a:gd name="f943" fmla="*/ f768 1 f456"/>
              <a:gd name="f944" fmla="*/ f769 1 f457"/>
              <a:gd name="f945" fmla="*/ f770 1 f456"/>
              <a:gd name="f946" fmla="*/ f771 1 f457"/>
              <a:gd name="f947" fmla="*/ f772 1 f456"/>
              <a:gd name="f948" fmla="*/ f773 1 f457"/>
              <a:gd name="f949" fmla="*/ f774 1 f457"/>
              <a:gd name="f950" fmla="*/ f775 1 f456"/>
              <a:gd name="f951" fmla="*/ f776 1 f457"/>
              <a:gd name="f952" fmla="*/ f777 1 f456"/>
              <a:gd name="f953" fmla="*/ f778 1 f457"/>
              <a:gd name="f954" fmla="*/ f779 1 f456"/>
              <a:gd name="f955" fmla="*/ f780 1 f457"/>
              <a:gd name="f956" fmla="*/ f781 1 f456"/>
              <a:gd name="f957" fmla="*/ f782 1 f457"/>
              <a:gd name="f958" fmla="*/ f783 1 f456"/>
              <a:gd name="f959" fmla="*/ f784 1 f457"/>
              <a:gd name="f960" fmla="*/ f785 1 f456"/>
              <a:gd name="f961" fmla="*/ f786 1 f457"/>
              <a:gd name="f962" fmla="*/ f787 1 f456"/>
              <a:gd name="f963" fmla="*/ f788 1 f457"/>
              <a:gd name="f964" fmla="*/ f789 1 f456"/>
              <a:gd name="f965" fmla="*/ f790 1 f457"/>
              <a:gd name="f966" fmla="*/ f791 1 f456"/>
              <a:gd name="f967" fmla="*/ f792 1 f457"/>
              <a:gd name="f968" fmla="*/ f793 1 f456"/>
              <a:gd name="f969" fmla="*/ f794 1 f457"/>
              <a:gd name="f970" fmla="*/ f795 1 f456"/>
              <a:gd name="f971" fmla="*/ f796 1 f457"/>
              <a:gd name="f972" fmla="*/ f797 1 f456"/>
              <a:gd name="f973" fmla="*/ f798 1 f457"/>
              <a:gd name="f974" fmla="*/ f799 f451 1"/>
              <a:gd name="f975" fmla="*/ f800 f451 1"/>
              <a:gd name="f976" fmla="*/ f802 f452 1"/>
              <a:gd name="f977" fmla="*/ f801 f452 1"/>
              <a:gd name="f978" fmla="*/ f804 f451 1"/>
              <a:gd name="f979" fmla="*/ f805 f452 1"/>
              <a:gd name="f980" fmla="*/ f806 f451 1"/>
              <a:gd name="f981" fmla="*/ f807 f451 1"/>
              <a:gd name="f982" fmla="*/ f808 f452 1"/>
              <a:gd name="f983" fmla="*/ f809 f451 1"/>
              <a:gd name="f984" fmla="*/ f810 f452 1"/>
              <a:gd name="f985" fmla="*/ f811 f451 1"/>
              <a:gd name="f986" fmla="*/ f812 f452 1"/>
              <a:gd name="f987" fmla="*/ f813 f451 1"/>
              <a:gd name="f988" fmla="*/ f814 f452 1"/>
              <a:gd name="f989" fmla="*/ f815 f451 1"/>
              <a:gd name="f990" fmla="*/ f816 f452 1"/>
              <a:gd name="f991" fmla="*/ f817 f451 1"/>
              <a:gd name="f992" fmla="*/ f818 f452 1"/>
              <a:gd name="f993" fmla="*/ f819 f451 1"/>
              <a:gd name="f994" fmla="*/ f820 f452 1"/>
              <a:gd name="f995" fmla="*/ f821 f451 1"/>
              <a:gd name="f996" fmla="*/ f822 f452 1"/>
              <a:gd name="f997" fmla="*/ f823 f451 1"/>
              <a:gd name="f998" fmla="*/ f824 f452 1"/>
              <a:gd name="f999" fmla="*/ f825 f451 1"/>
              <a:gd name="f1000" fmla="*/ f826 f452 1"/>
              <a:gd name="f1001" fmla="*/ f827 f451 1"/>
              <a:gd name="f1002" fmla="*/ f828 f452 1"/>
              <a:gd name="f1003" fmla="*/ f829 f451 1"/>
              <a:gd name="f1004" fmla="*/ f830 f452 1"/>
              <a:gd name="f1005" fmla="*/ f831 f451 1"/>
              <a:gd name="f1006" fmla="*/ f832 f452 1"/>
              <a:gd name="f1007" fmla="*/ f833 f451 1"/>
              <a:gd name="f1008" fmla="*/ f834 f452 1"/>
              <a:gd name="f1009" fmla="*/ f835 f451 1"/>
              <a:gd name="f1010" fmla="*/ f836 f452 1"/>
              <a:gd name="f1011" fmla="*/ f837 f451 1"/>
              <a:gd name="f1012" fmla="*/ f838 f451 1"/>
              <a:gd name="f1013" fmla="*/ f839 f452 1"/>
              <a:gd name="f1014" fmla="*/ f840 f451 1"/>
              <a:gd name="f1015" fmla="*/ f841 f452 1"/>
              <a:gd name="f1016" fmla="*/ f842 f451 1"/>
              <a:gd name="f1017" fmla="*/ f843 f452 1"/>
              <a:gd name="f1018" fmla="*/ f844 f451 1"/>
              <a:gd name="f1019" fmla="*/ f845 f452 1"/>
              <a:gd name="f1020" fmla="*/ f846 f451 1"/>
              <a:gd name="f1021" fmla="*/ f847 f452 1"/>
              <a:gd name="f1022" fmla="*/ f848 f451 1"/>
              <a:gd name="f1023" fmla="*/ f849 f452 1"/>
              <a:gd name="f1024" fmla="*/ f850 f451 1"/>
              <a:gd name="f1025" fmla="*/ f851 f452 1"/>
              <a:gd name="f1026" fmla="*/ f852 f451 1"/>
              <a:gd name="f1027" fmla="*/ f853 f452 1"/>
              <a:gd name="f1028" fmla="*/ f854 f451 1"/>
              <a:gd name="f1029" fmla="*/ f855 f452 1"/>
              <a:gd name="f1030" fmla="*/ f856 f451 1"/>
              <a:gd name="f1031" fmla="*/ f857 f452 1"/>
              <a:gd name="f1032" fmla="*/ f858 f451 1"/>
              <a:gd name="f1033" fmla="*/ f859 f452 1"/>
              <a:gd name="f1034" fmla="*/ f860 f452 1"/>
              <a:gd name="f1035" fmla="*/ f861 f451 1"/>
              <a:gd name="f1036" fmla="*/ f862 f452 1"/>
              <a:gd name="f1037" fmla="*/ f863 f451 1"/>
              <a:gd name="f1038" fmla="*/ f864 f452 1"/>
              <a:gd name="f1039" fmla="*/ f865 f451 1"/>
              <a:gd name="f1040" fmla="*/ f866 f452 1"/>
              <a:gd name="f1041" fmla="*/ f867 f451 1"/>
              <a:gd name="f1042" fmla="*/ f868 f452 1"/>
              <a:gd name="f1043" fmla="*/ f869 f451 1"/>
              <a:gd name="f1044" fmla="*/ f870 f452 1"/>
              <a:gd name="f1045" fmla="*/ f871 f451 1"/>
              <a:gd name="f1046" fmla="*/ f872 f452 1"/>
              <a:gd name="f1047" fmla="*/ f873 f451 1"/>
              <a:gd name="f1048" fmla="*/ f874 f452 1"/>
              <a:gd name="f1049" fmla="*/ f875 f451 1"/>
              <a:gd name="f1050" fmla="*/ f876 f452 1"/>
              <a:gd name="f1051" fmla="*/ f877 f452 1"/>
              <a:gd name="f1052" fmla="*/ f878 f451 1"/>
              <a:gd name="f1053" fmla="*/ f879 f452 1"/>
              <a:gd name="f1054" fmla="*/ f880 f451 1"/>
              <a:gd name="f1055" fmla="*/ f881 f452 1"/>
              <a:gd name="f1056" fmla="*/ f882 f451 1"/>
              <a:gd name="f1057" fmla="*/ f883 f452 1"/>
              <a:gd name="f1058" fmla="*/ f884 f451 1"/>
              <a:gd name="f1059" fmla="*/ f885 f452 1"/>
              <a:gd name="f1060" fmla="*/ f886 f451 1"/>
              <a:gd name="f1061" fmla="*/ f887 f452 1"/>
              <a:gd name="f1062" fmla="*/ f888 f451 1"/>
              <a:gd name="f1063" fmla="*/ f889 f452 1"/>
              <a:gd name="f1064" fmla="*/ f890 f451 1"/>
              <a:gd name="f1065" fmla="*/ f891 f452 1"/>
              <a:gd name="f1066" fmla="*/ f892 f451 1"/>
              <a:gd name="f1067" fmla="*/ f893 f452 1"/>
              <a:gd name="f1068" fmla="*/ f894 f451 1"/>
              <a:gd name="f1069" fmla="*/ f895 f452 1"/>
              <a:gd name="f1070" fmla="*/ f896 f452 1"/>
              <a:gd name="f1071" fmla="*/ f897 f451 1"/>
              <a:gd name="f1072" fmla="*/ f898 f452 1"/>
              <a:gd name="f1073" fmla="*/ f899 f451 1"/>
              <a:gd name="f1074" fmla="*/ f900 f452 1"/>
              <a:gd name="f1075" fmla="*/ f901 f451 1"/>
              <a:gd name="f1076" fmla="*/ f902 f452 1"/>
              <a:gd name="f1077" fmla="*/ f903 f451 1"/>
              <a:gd name="f1078" fmla="*/ f904 f452 1"/>
              <a:gd name="f1079" fmla="*/ f905 f451 1"/>
              <a:gd name="f1080" fmla="*/ f906 f452 1"/>
              <a:gd name="f1081" fmla="*/ f907 f451 1"/>
              <a:gd name="f1082" fmla="*/ f908 f452 1"/>
              <a:gd name="f1083" fmla="*/ f909 f451 1"/>
              <a:gd name="f1084" fmla="*/ f910 f452 1"/>
              <a:gd name="f1085" fmla="*/ f911 f451 1"/>
              <a:gd name="f1086" fmla="*/ f912 f452 1"/>
              <a:gd name="f1087" fmla="*/ f913 f451 1"/>
              <a:gd name="f1088" fmla="*/ f914 f452 1"/>
              <a:gd name="f1089" fmla="*/ f915 f451 1"/>
              <a:gd name="f1090" fmla="*/ f916 f452 1"/>
              <a:gd name="f1091" fmla="*/ f917 f451 1"/>
              <a:gd name="f1092" fmla="*/ f918 f452 1"/>
              <a:gd name="f1093" fmla="*/ f919 f451 1"/>
              <a:gd name="f1094" fmla="*/ f920 f452 1"/>
              <a:gd name="f1095" fmla="*/ f921 f451 1"/>
              <a:gd name="f1096" fmla="*/ f922 f452 1"/>
              <a:gd name="f1097" fmla="*/ f923 f452 1"/>
              <a:gd name="f1098" fmla="*/ f924 f451 1"/>
              <a:gd name="f1099" fmla="*/ f925 f452 1"/>
              <a:gd name="f1100" fmla="*/ f926 f451 1"/>
              <a:gd name="f1101" fmla="*/ f927 f452 1"/>
              <a:gd name="f1102" fmla="*/ f928 f451 1"/>
              <a:gd name="f1103" fmla="*/ f929 f452 1"/>
              <a:gd name="f1104" fmla="*/ f930 f451 1"/>
              <a:gd name="f1105" fmla="*/ f931 f452 1"/>
              <a:gd name="f1106" fmla="*/ f932 f451 1"/>
              <a:gd name="f1107" fmla="*/ f933 f452 1"/>
              <a:gd name="f1108" fmla="*/ f934 f451 1"/>
              <a:gd name="f1109" fmla="*/ f935 f452 1"/>
              <a:gd name="f1110" fmla="*/ f936 f452 1"/>
              <a:gd name="f1111" fmla="*/ f937 f451 1"/>
              <a:gd name="f1112" fmla="*/ f938 f452 1"/>
              <a:gd name="f1113" fmla="*/ f939 f451 1"/>
              <a:gd name="f1114" fmla="*/ f940 f452 1"/>
              <a:gd name="f1115" fmla="*/ f941 f451 1"/>
              <a:gd name="f1116" fmla="*/ f942 f452 1"/>
              <a:gd name="f1117" fmla="*/ f943 f451 1"/>
              <a:gd name="f1118" fmla="*/ f944 f452 1"/>
              <a:gd name="f1119" fmla="*/ f945 f451 1"/>
              <a:gd name="f1120" fmla="*/ f946 f452 1"/>
              <a:gd name="f1121" fmla="*/ f947 f451 1"/>
              <a:gd name="f1122" fmla="*/ f948 f452 1"/>
              <a:gd name="f1123" fmla="*/ f949 f452 1"/>
              <a:gd name="f1124" fmla="*/ f950 f451 1"/>
              <a:gd name="f1125" fmla="*/ f951 f452 1"/>
              <a:gd name="f1126" fmla="*/ f952 f451 1"/>
              <a:gd name="f1127" fmla="*/ f953 f452 1"/>
              <a:gd name="f1128" fmla="*/ f954 f451 1"/>
              <a:gd name="f1129" fmla="*/ f955 f452 1"/>
              <a:gd name="f1130" fmla="*/ f956 f451 1"/>
              <a:gd name="f1131" fmla="*/ f957 f452 1"/>
              <a:gd name="f1132" fmla="*/ f958 f451 1"/>
              <a:gd name="f1133" fmla="*/ f959 f452 1"/>
              <a:gd name="f1134" fmla="*/ f960 f451 1"/>
              <a:gd name="f1135" fmla="*/ f961 f452 1"/>
              <a:gd name="f1136" fmla="*/ f962 f451 1"/>
              <a:gd name="f1137" fmla="*/ f963 f452 1"/>
              <a:gd name="f1138" fmla="*/ f964 f451 1"/>
              <a:gd name="f1139" fmla="*/ f965 f452 1"/>
              <a:gd name="f1140" fmla="*/ f966 f451 1"/>
              <a:gd name="f1141" fmla="*/ f967 f452 1"/>
              <a:gd name="f1142" fmla="*/ f968 f451 1"/>
              <a:gd name="f1143" fmla="*/ f969 f452 1"/>
              <a:gd name="f1144" fmla="*/ f970 f451 1"/>
              <a:gd name="f1145" fmla="*/ f971 f452 1"/>
              <a:gd name="f1146" fmla="*/ f972 f451 1"/>
              <a:gd name="f1147" fmla="*/ f973 f4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03">
                <a:pos x="f978" y="f979"/>
              </a:cxn>
              <a:cxn ang="f803">
                <a:pos x="f980" y="f979"/>
              </a:cxn>
              <a:cxn ang="f803">
                <a:pos x="f981" y="f982"/>
              </a:cxn>
              <a:cxn ang="f803">
                <a:pos x="f983" y="f984"/>
              </a:cxn>
              <a:cxn ang="f803">
                <a:pos x="f985" y="f986"/>
              </a:cxn>
              <a:cxn ang="f803">
                <a:pos x="f987" y="f988"/>
              </a:cxn>
              <a:cxn ang="f803">
                <a:pos x="f989" y="f990"/>
              </a:cxn>
              <a:cxn ang="f803">
                <a:pos x="f991" y="f992"/>
              </a:cxn>
              <a:cxn ang="f803">
                <a:pos x="f993" y="f994"/>
              </a:cxn>
              <a:cxn ang="f803">
                <a:pos x="f995" y="f996"/>
              </a:cxn>
              <a:cxn ang="f803">
                <a:pos x="f997" y="f998"/>
              </a:cxn>
              <a:cxn ang="f803">
                <a:pos x="f999" y="f1000"/>
              </a:cxn>
              <a:cxn ang="f803">
                <a:pos x="f1001" y="f1002"/>
              </a:cxn>
              <a:cxn ang="f803">
                <a:pos x="f1003" y="f1004"/>
              </a:cxn>
              <a:cxn ang="f803">
                <a:pos x="f1005" y="f1006"/>
              </a:cxn>
              <a:cxn ang="f803">
                <a:pos x="f1007" y="f1008"/>
              </a:cxn>
              <a:cxn ang="f803">
                <a:pos x="f1009" y="f1010"/>
              </a:cxn>
              <a:cxn ang="f803">
                <a:pos x="f1011" y="f1010"/>
              </a:cxn>
              <a:cxn ang="f803">
                <a:pos x="f1012" y="f1013"/>
              </a:cxn>
              <a:cxn ang="f803">
                <a:pos x="f1014" y="f1015"/>
              </a:cxn>
              <a:cxn ang="f803">
                <a:pos x="f1016" y="f1017"/>
              </a:cxn>
              <a:cxn ang="f803">
                <a:pos x="f1018" y="f1019"/>
              </a:cxn>
              <a:cxn ang="f803">
                <a:pos x="f1020" y="f1021"/>
              </a:cxn>
              <a:cxn ang="f803">
                <a:pos x="f1022" y="f1023"/>
              </a:cxn>
              <a:cxn ang="f803">
                <a:pos x="f1024" y="f1025"/>
              </a:cxn>
              <a:cxn ang="f803">
                <a:pos x="f1026" y="f1027"/>
              </a:cxn>
              <a:cxn ang="f803">
                <a:pos x="f1028" y="f1029"/>
              </a:cxn>
              <a:cxn ang="f803">
                <a:pos x="f1030" y="f1031"/>
              </a:cxn>
              <a:cxn ang="f803">
                <a:pos x="f1032" y="f1033"/>
              </a:cxn>
              <a:cxn ang="f803">
                <a:pos x="f985" y="f1034"/>
              </a:cxn>
              <a:cxn ang="f803">
                <a:pos x="f1035" y="f1036"/>
              </a:cxn>
              <a:cxn ang="f803">
                <a:pos x="f1037" y="f1038"/>
              </a:cxn>
              <a:cxn ang="f803">
                <a:pos x="f1039" y="f1040"/>
              </a:cxn>
              <a:cxn ang="f803">
                <a:pos x="f1041" y="f1042"/>
              </a:cxn>
              <a:cxn ang="f803">
                <a:pos x="f1043" y="f1044"/>
              </a:cxn>
              <a:cxn ang="f803">
                <a:pos x="f1045" y="f1046"/>
              </a:cxn>
              <a:cxn ang="f803">
                <a:pos x="f1047" y="f1048"/>
              </a:cxn>
              <a:cxn ang="f803">
                <a:pos x="f1049" y="f1050"/>
              </a:cxn>
              <a:cxn ang="f803">
                <a:pos x="f1049" y="f1051"/>
              </a:cxn>
              <a:cxn ang="f803">
                <a:pos x="f1052" y="f1053"/>
              </a:cxn>
              <a:cxn ang="f803">
                <a:pos x="f1054" y="f1055"/>
              </a:cxn>
              <a:cxn ang="f803">
                <a:pos x="f1056" y="f1057"/>
              </a:cxn>
              <a:cxn ang="f803">
                <a:pos x="f1058" y="f1059"/>
              </a:cxn>
              <a:cxn ang="f803">
                <a:pos x="f1060" y="f1061"/>
              </a:cxn>
              <a:cxn ang="f803">
                <a:pos x="f1062" y="f1063"/>
              </a:cxn>
              <a:cxn ang="f803">
                <a:pos x="f1064" y="f1065"/>
              </a:cxn>
              <a:cxn ang="f803">
                <a:pos x="f1066" y="f1067"/>
              </a:cxn>
              <a:cxn ang="f803">
                <a:pos x="f993" y="f1067"/>
              </a:cxn>
              <a:cxn ang="f803">
                <a:pos x="f1068" y="f1069"/>
              </a:cxn>
              <a:cxn ang="f803">
                <a:pos x="f983" y="f1070"/>
              </a:cxn>
              <a:cxn ang="f803">
                <a:pos x="f1071" y="f1072"/>
              </a:cxn>
              <a:cxn ang="f803">
                <a:pos x="f1073" y="f1074"/>
              </a:cxn>
              <a:cxn ang="f803">
                <a:pos x="f1075" y="f1076"/>
              </a:cxn>
              <a:cxn ang="f803">
                <a:pos x="f1077" y="f1078"/>
              </a:cxn>
              <a:cxn ang="f803">
                <a:pos x="f1079" y="f1080"/>
              </a:cxn>
              <a:cxn ang="f803">
                <a:pos x="f1081" y="f1082"/>
              </a:cxn>
              <a:cxn ang="f803">
                <a:pos x="f1083" y="f1084"/>
              </a:cxn>
              <a:cxn ang="f803">
                <a:pos x="f1085" y="f1086"/>
              </a:cxn>
              <a:cxn ang="f803">
                <a:pos x="f1087" y="f1088"/>
              </a:cxn>
              <a:cxn ang="f803">
                <a:pos x="f1089" y="f1090"/>
              </a:cxn>
              <a:cxn ang="f803">
                <a:pos x="f1091" y="f1092"/>
              </a:cxn>
              <a:cxn ang="f803">
                <a:pos x="f1093" y="f1094"/>
              </a:cxn>
              <a:cxn ang="f803">
                <a:pos x="f1095" y="f1096"/>
              </a:cxn>
              <a:cxn ang="f803">
                <a:pos x="f1060" y="f1097"/>
              </a:cxn>
              <a:cxn ang="f803">
                <a:pos x="f1098" y="f1099"/>
              </a:cxn>
              <a:cxn ang="f803">
                <a:pos x="f1100" y="f1101"/>
              </a:cxn>
              <a:cxn ang="f803">
                <a:pos x="f1102" y="f1103"/>
              </a:cxn>
              <a:cxn ang="f803">
                <a:pos x="f1104" y="f1105"/>
              </a:cxn>
              <a:cxn ang="f803">
                <a:pos x="f1106" y="f1107"/>
              </a:cxn>
              <a:cxn ang="f803">
                <a:pos x="f1108" y="f1109"/>
              </a:cxn>
              <a:cxn ang="f803">
                <a:pos x="f1018" y="f1110"/>
              </a:cxn>
              <a:cxn ang="f803">
                <a:pos x="f1111" y="f1112"/>
              </a:cxn>
              <a:cxn ang="f803">
                <a:pos x="f1113" y="f1114"/>
              </a:cxn>
              <a:cxn ang="f803">
                <a:pos x="f1115" y="f1116"/>
              </a:cxn>
              <a:cxn ang="f803">
                <a:pos x="f1117" y="f1118"/>
              </a:cxn>
              <a:cxn ang="f803">
                <a:pos x="f1119" y="f1120"/>
              </a:cxn>
              <a:cxn ang="f803">
                <a:pos x="f1121" y="f1122"/>
              </a:cxn>
              <a:cxn ang="f803">
                <a:pos x="f1001" y="f1123"/>
              </a:cxn>
              <a:cxn ang="f803">
                <a:pos x="f1124" y="f1125"/>
              </a:cxn>
              <a:cxn ang="f803">
                <a:pos x="f1126" y="f1127"/>
              </a:cxn>
              <a:cxn ang="f803">
                <a:pos x="f1128" y="f1129"/>
              </a:cxn>
              <a:cxn ang="f803">
                <a:pos x="f1130" y="f1131"/>
              </a:cxn>
              <a:cxn ang="f803">
                <a:pos x="f1132" y="f1133"/>
              </a:cxn>
              <a:cxn ang="f803">
                <a:pos x="f1134" y="f1135"/>
              </a:cxn>
              <a:cxn ang="f803">
                <a:pos x="f1136" y="f1137"/>
              </a:cxn>
              <a:cxn ang="f803">
                <a:pos x="f1138" y="f1139"/>
              </a:cxn>
              <a:cxn ang="f803">
                <a:pos x="f1140" y="f1141"/>
              </a:cxn>
              <a:cxn ang="f803">
                <a:pos x="f1142" y="f1143"/>
              </a:cxn>
              <a:cxn ang="f803">
                <a:pos x="f1144" y="f1145"/>
              </a:cxn>
              <a:cxn ang="f803">
                <a:pos x="f1146" y="f1147"/>
              </a:cxn>
              <a:cxn ang="f803">
                <a:pos x="f978" y="f1147"/>
              </a:cxn>
            </a:cxnLst>
            <a:rect l="f974" t="f977" r="f975" b="f976"/>
            <a:pathLst>
              <a:path w="1983504" h="6858000">
                <a:moveTo>
                  <a:pt x="f5" y="f5"/>
                </a:moveTo>
                <a:lnTo>
                  <a:pt x="f8" y="f5"/>
                </a:ln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14"/>
                  <a:pt x="f24" y="f25"/>
                </a:cubicBezTo>
                <a:cubicBezTo>
                  <a:pt x="f26" y="f27"/>
                  <a:pt x="f28" y="f27"/>
                  <a:pt x="f29" y="f30"/>
                </a:cubicBezTo>
                <a:cubicBezTo>
                  <a:pt x="f31" y="f32"/>
                  <a:pt x="f33" y="f16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21" y="f48"/>
                  <a:pt x="f23" y="f49"/>
                  <a:pt x="f50" y="f51"/>
                </a:cubicBezTo>
                <a:cubicBezTo>
                  <a:pt x="f34" y="f52"/>
                  <a:pt x="f53" y="f54"/>
                  <a:pt x="f55" y="f56"/>
                </a:cubicBezTo>
                <a:cubicBezTo>
                  <a:pt x="f57" y="f58"/>
                  <a:pt x="f24" y="f59"/>
                  <a:pt x="f31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68"/>
                </a:cubicBezTo>
                <a:cubicBezTo>
                  <a:pt x="f72" y="f73"/>
                  <a:pt x="f74" y="f75"/>
                  <a:pt x="f74" y="f76"/>
                </a:cubicBezTo>
                <a:cubicBezTo>
                  <a:pt x="f77" y="f78"/>
                  <a:pt x="f71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63" y="f90"/>
                  <a:pt x="f91" y="f87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117"/>
                  <a:pt x="f118" y="f119"/>
                  <a:pt x="f120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3"/>
                </a:cubicBezTo>
                <a:cubicBezTo>
                  <a:pt x="f134" y="f135"/>
                  <a:pt x="f136" y="f137"/>
                  <a:pt x="f67" y="f138"/>
                </a:cubicBezTo>
                <a:cubicBezTo>
                  <a:pt x="f84" y="f139"/>
                  <a:pt x="f8" y="f140"/>
                  <a:pt x="f141" y="f142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40" y="f151"/>
                  <a:pt x="f152" y="f153"/>
                </a:cubicBezTo>
                <a:cubicBezTo>
                  <a:pt x="f154" y="f155"/>
                  <a:pt x="f156" y="f148"/>
                  <a:pt x="f24" y="f157"/>
                </a:cubicBezTo>
                <a:cubicBezTo>
                  <a:pt x="f158" y="f159"/>
                  <a:pt x="f160" y="f161"/>
                  <a:pt x="f162" y="f161"/>
                </a:cubicBezTo>
                <a:cubicBezTo>
                  <a:pt x="f163" y="f161"/>
                  <a:pt x="f164" y="f165"/>
                  <a:pt x="f166" y="f167"/>
                </a:cubicBezTo>
                <a:cubicBezTo>
                  <a:pt x="f168" y="f167"/>
                  <a:pt x="f169" y="f170"/>
                  <a:pt x="f169" y="f171"/>
                </a:cubicBezTo>
                <a:cubicBezTo>
                  <a:pt x="f169" y="f172"/>
                  <a:pt x="f173" y="f174"/>
                  <a:pt x="f175" y="f176"/>
                </a:cubicBezTo>
                <a:cubicBezTo>
                  <a:pt x="f177" y="f178"/>
                  <a:pt x="f179" y="f171"/>
                  <a:pt x="f44" y="f180"/>
                </a:cubicBezTo>
                <a:cubicBezTo>
                  <a:pt x="f177" y="f181"/>
                  <a:pt x="f182" y="f183"/>
                  <a:pt x="f184" y="f185"/>
                </a:cubicBezTo>
                <a:cubicBezTo>
                  <a:pt x="f184" y="f186"/>
                  <a:pt x="f187" y="f188"/>
                  <a:pt x="f189" y="f190"/>
                </a:cubicBezTo>
                <a:cubicBezTo>
                  <a:pt x="f191" y="f192"/>
                  <a:pt x="f193" y="f194"/>
                  <a:pt x="f195" y="f196"/>
                </a:cubicBezTo>
                <a:cubicBezTo>
                  <a:pt x="f195" y="f197"/>
                  <a:pt x="f195" y="f198"/>
                  <a:pt x="f195" y="f199"/>
                </a:cubicBezTo>
                <a:cubicBezTo>
                  <a:pt x="f200" y="f201"/>
                  <a:pt x="f202" y="f203"/>
                  <a:pt x="f204" y="f205"/>
                </a:cubicBezTo>
                <a:cubicBezTo>
                  <a:pt x="f206" y="f207"/>
                  <a:pt x="f46" y="f208"/>
                  <a:pt x="f209" y="f210"/>
                </a:cubicBezTo>
                <a:cubicBezTo>
                  <a:pt x="f211" y="f212"/>
                  <a:pt x="f213" y="f214"/>
                  <a:pt x="f215" y="f216"/>
                </a:cubicBezTo>
                <a:cubicBezTo>
                  <a:pt x="f147" y="f217"/>
                  <a:pt x="f218" y="f196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31" y="f232"/>
                </a:cubicBezTo>
                <a:cubicBezTo>
                  <a:pt x="f84" y="f217"/>
                  <a:pt x="f233" y="f234"/>
                  <a:pt x="f156" y="f235"/>
                </a:cubicBezTo>
                <a:cubicBezTo>
                  <a:pt x="f8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46" y="f240"/>
                </a:cubicBezTo>
                <a:cubicBezTo>
                  <a:pt x="f245" y="f246"/>
                  <a:pt x="f182" y="f247"/>
                  <a:pt x="f168" y="f248"/>
                </a:cubicBezTo>
                <a:cubicBezTo>
                  <a:pt x="f249" y="f250"/>
                  <a:pt x="f251" y="f252"/>
                  <a:pt x="f19" y="f253"/>
                </a:cubicBezTo>
                <a:cubicBezTo>
                  <a:pt x="f254" y="f255"/>
                  <a:pt x="f256" y="f248"/>
                  <a:pt x="f256" y="f257"/>
                </a:cubicBezTo>
                <a:cubicBezTo>
                  <a:pt x="f258" y="f259"/>
                  <a:pt x="f260" y="f261"/>
                  <a:pt x="f233" y="f261"/>
                </a:cubicBezTo>
                <a:cubicBezTo>
                  <a:pt x="f262" y="f261"/>
                  <a:pt x="f263" y="f264"/>
                  <a:pt x="f265" y="f266"/>
                </a:cubicBezTo>
                <a:cubicBezTo>
                  <a:pt x="f72" y="f267"/>
                  <a:pt x="f268" y="f264"/>
                  <a:pt x="f269" y="f270"/>
                </a:cubicBezTo>
                <a:cubicBezTo>
                  <a:pt x="f271" y="f272"/>
                  <a:pt x="f273" y="f274"/>
                  <a:pt x="f275" y="f276"/>
                </a:cubicBezTo>
                <a:cubicBezTo>
                  <a:pt x="f277" y="f278"/>
                  <a:pt x="f279" y="f278"/>
                  <a:pt x="f280" y="f278"/>
                </a:cubicBezTo>
                <a:cubicBezTo>
                  <a:pt x="f281" y="f282"/>
                  <a:pt x="f283" y="f284"/>
                  <a:pt x="f283" y="f285"/>
                </a:cubicBezTo>
                <a:cubicBezTo>
                  <a:pt x="f286" y="f287"/>
                  <a:pt x="f288" y="f289"/>
                  <a:pt x="f290" y="f287"/>
                </a:cubicBezTo>
                <a:cubicBezTo>
                  <a:pt x="f291" y="f292"/>
                  <a:pt x="f293" y="f294"/>
                  <a:pt x="f295" y="f296"/>
                </a:cubicBezTo>
                <a:cubicBezTo>
                  <a:pt x="f98" y="f297"/>
                  <a:pt x="f298" y="f299"/>
                  <a:pt x="f300" y="f301"/>
                </a:cubicBez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102" y="f310"/>
                  <a:pt x="f311" y="f312"/>
                </a:cubicBezTo>
                <a:cubicBezTo>
                  <a:pt x="f98" y="f313"/>
                  <a:pt x="f281" y="f314"/>
                  <a:pt x="f315" y="f316"/>
                </a:cubicBezTo>
                <a:cubicBezTo>
                  <a:pt x="f317" y="f318"/>
                  <a:pt x="f319" y="f320"/>
                  <a:pt x="f225" y="f321"/>
                </a:cubicBezTo>
                <a:cubicBezTo>
                  <a:pt x="f322" y="f323"/>
                  <a:pt x="f324" y="f325"/>
                  <a:pt x="f326" y="f327"/>
                </a:cubicBezTo>
                <a:cubicBezTo>
                  <a:pt x="f328" y="f329"/>
                  <a:pt x="f306" y="f330"/>
                  <a:pt x="f331" y="f332"/>
                </a:cubicBezTo>
                <a:cubicBezTo>
                  <a:pt x="f333" y="f334"/>
                  <a:pt x="f331" y="f335"/>
                  <a:pt x="f336" y="f337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44" y="f345"/>
                  <a:pt x="f346" y="f347"/>
                  <a:pt x="f328" y="f348"/>
                </a:cubicBezTo>
                <a:cubicBezTo>
                  <a:pt x="f286" y="f348"/>
                  <a:pt x="f349" y="f348"/>
                  <a:pt x="f350" y="f351"/>
                </a:cubicBezTo>
                <a:cubicBezTo>
                  <a:pt x="f352" y="f353"/>
                  <a:pt x="f354" y="f355"/>
                  <a:pt x="f114" y="f356"/>
                </a:cubicBezTo>
                <a:cubicBezTo>
                  <a:pt x="f357" y="f358"/>
                  <a:pt x="f342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371"/>
                  <a:pt x="f372" y="f373"/>
                </a:cubicBezTo>
                <a:cubicBezTo>
                  <a:pt x="f374" y="f375"/>
                  <a:pt x="f376" y="f377"/>
                  <a:pt x="f378" y="f379"/>
                </a:cubicBezTo>
                <a:cubicBezTo>
                  <a:pt x="f380" y="f381"/>
                  <a:pt x="f382" y="f383"/>
                  <a:pt x="f384" y="f385"/>
                </a:cubicBezTo>
                <a:cubicBezTo>
                  <a:pt x="f386" y="f387"/>
                  <a:pt x="f388" y="f389"/>
                  <a:pt x="f390" y="f391"/>
                </a:cubicBezTo>
                <a:cubicBezTo>
                  <a:pt x="f268" y="f392"/>
                  <a:pt x="f393" y="f394"/>
                  <a:pt x="f65" y="f395"/>
                </a:cubicBezTo>
                <a:cubicBezTo>
                  <a:pt x="f65" y="f395"/>
                  <a:pt x="f396" y="f397"/>
                  <a:pt x="f398" y="f399"/>
                </a:cubicBezTo>
                <a:cubicBezTo>
                  <a:pt x="f400" y="f401"/>
                  <a:pt x="f402" y="f403"/>
                  <a:pt x="f404" y="f405"/>
                </a:cubicBezTo>
                <a:cubicBezTo>
                  <a:pt x="f402" y="f406"/>
                  <a:pt x="f134" y="f407"/>
                  <a:pt x="f408" y="f409"/>
                </a:cubicBezTo>
                <a:cubicBezTo>
                  <a:pt x="f86" y="f410"/>
                  <a:pt x="f411" y="f412"/>
                  <a:pt x="f413" y="f414"/>
                </a:cubicBezTo>
                <a:cubicBezTo>
                  <a:pt x="f258" y="f415"/>
                  <a:pt x="f416" y="f417"/>
                  <a:pt x="f26" y="f418"/>
                </a:cubicBezTo>
                <a:cubicBezTo>
                  <a:pt x="f419" y="f420"/>
                  <a:pt x="f69" y="f421"/>
                  <a:pt x="f422" y="f423"/>
                </a:cubicBezTo>
                <a:cubicBezTo>
                  <a:pt x="f424" y="f410"/>
                  <a:pt x="f425" y="f426"/>
                  <a:pt x="f427" y="f428"/>
                </a:cubicBezTo>
                <a:cubicBezTo>
                  <a:pt x="f229" y="f429"/>
                  <a:pt x="f69" y="f430"/>
                  <a:pt x="f82" y="f431"/>
                </a:cubicBezTo>
                <a:cubicBezTo>
                  <a:pt x="f262" y="f432"/>
                  <a:pt x="f29" y="f433"/>
                  <a:pt x="f434" y="f435"/>
                </a:cubicBezTo>
                <a:cubicBezTo>
                  <a:pt x="f38" y="f436"/>
                  <a:pt x="f437" y="f433"/>
                  <a:pt x="f438" y="f439"/>
                </a:cubicBezTo>
                <a:cubicBezTo>
                  <a:pt x="f440" y="f441"/>
                  <a:pt x="f442" y="f443"/>
                  <a:pt x="f444" y="f445"/>
                </a:cubicBezTo>
                <a:cubicBezTo>
                  <a:pt x="f446" y="f447"/>
                  <a:pt x="f448" y="f449"/>
                  <a:pt x="f6" y="f7"/>
                </a:cubicBezTo>
                <a:lnTo>
                  <a:pt x="f5" y="f7"/>
                </a:lnTo>
                <a:close/>
              </a:path>
            </a:pathLst>
          </a:custGeom>
          <a:solidFill>
            <a:srgbClr val="E7E6E6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2DD6A9B5-53F0-6245-BF8D-34134C8D66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34" t="30676" r="19344" b="13010"/>
          <a:stretch/>
        </p:blipFill>
        <p:spPr>
          <a:xfrm>
            <a:off x="991749" y="0"/>
            <a:ext cx="11200247" cy="661066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2690AE-6D0A-B140-8E69-3D99624898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4" t="50244" r="21688" b="6105"/>
          <a:stretch/>
        </p:blipFill>
        <p:spPr>
          <a:xfrm>
            <a:off x="300038" y="833329"/>
            <a:ext cx="11248495" cy="549603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4559C5-B5CE-7540-9F0B-B2091D96CC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13" t="23233" r="24742" b="66342"/>
          <a:stretch/>
        </p:blipFill>
        <p:spPr>
          <a:xfrm>
            <a:off x="357188" y="3428999"/>
            <a:ext cx="11544084" cy="290146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10751F6C-CE87-644E-A52A-BB7C8D867CA2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4472C4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Calibri"/>
            </a:endParaRPr>
          </a:p>
        </p:txBody>
      </p:sp>
      <p:sp>
        <p:nvSpPr>
          <p:cNvPr id="3" name="Freeform: Shape 8">
            <a:extLst>
              <a:ext uri="{FF2B5EF4-FFF2-40B4-BE49-F238E27FC236}">
                <a16:creationId xmlns:a16="http://schemas.microsoft.com/office/drawing/2014/main" id="{4C79A2A1-B98A-0D4F-8B2F-3AD0D7ED48BB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983507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983504"/>
              <a:gd name="f7" fmla="val 6858000"/>
              <a:gd name="f8" fmla="val 1376658"/>
              <a:gd name="f9" fmla="val 1482328"/>
              <a:gd name="f10" fmla="val 35571"/>
              <a:gd name="f11" fmla="val 1584980"/>
              <a:gd name="f12" fmla="val 78255"/>
              <a:gd name="f13" fmla="val 1690650"/>
              <a:gd name="f14" fmla="val 110269"/>
              <a:gd name="f15" fmla="val 1675553"/>
              <a:gd name="f16" fmla="val 145839"/>
              <a:gd name="f17" fmla="val 1660458"/>
              <a:gd name="f18" fmla="val 138725"/>
              <a:gd name="f19" fmla="val 1645361"/>
              <a:gd name="f20" fmla="val 135168"/>
              <a:gd name="f21" fmla="val 1554788"/>
              <a:gd name="f22" fmla="val 120941"/>
              <a:gd name="f23" fmla="val 1461194"/>
              <a:gd name="f24" fmla="val 1373640"/>
              <a:gd name="f25" fmla="val 71141"/>
              <a:gd name="f26" fmla="val 1352504"/>
              <a:gd name="f27" fmla="val 64027"/>
              <a:gd name="f28" fmla="val 1328352"/>
              <a:gd name="f29" fmla="val 1319295"/>
              <a:gd name="f30" fmla="val 88927"/>
              <a:gd name="f31" fmla="val 1304199"/>
              <a:gd name="f32" fmla="val 124497"/>
              <a:gd name="f33" fmla="val 1325332"/>
              <a:gd name="f34" fmla="val 1346468"/>
              <a:gd name="f35" fmla="val 163625"/>
              <a:gd name="f36" fmla="val 1382696"/>
              <a:gd name="f37" fmla="val 195638"/>
              <a:gd name="f38" fmla="val 1424964"/>
              <a:gd name="f39" fmla="val 188525"/>
              <a:gd name="f40" fmla="val 1464213"/>
              <a:gd name="f41" fmla="val 192082"/>
              <a:gd name="f42" fmla="val 1572902"/>
              <a:gd name="f43" fmla="val 209867"/>
              <a:gd name="f44" fmla="val 1624228"/>
              <a:gd name="f45" fmla="val 259665"/>
              <a:gd name="f46" fmla="val 1648381"/>
              <a:gd name="f47" fmla="val 373491"/>
              <a:gd name="f48" fmla="val 327250"/>
              <a:gd name="f49" fmla="val 384162"/>
              <a:gd name="f50" fmla="val 1370620"/>
              <a:gd name="f51" fmla="val 352148"/>
              <a:gd name="f52" fmla="val 345034"/>
              <a:gd name="f53" fmla="val 1310237"/>
              <a:gd name="f54" fmla="val 355706"/>
              <a:gd name="f55" fmla="val 1322314"/>
              <a:gd name="f56" fmla="val 394834"/>
              <a:gd name="f57" fmla="val 1334390"/>
              <a:gd name="f58" fmla="val 430405"/>
              <a:gd name="f59" fmla="val 458860"/>
              <a:gd name="f60" fmla="val 451747"/>
              <a:gd name="f61" fmla="val 1252873"/>
              <a:gd name="f62" fmla="val 448189"/>
              <a:gd name="f63" fmla="val 1237778"/>
              <a:gd name="f64" fmla="val 405504"/>
              <a:gd name="f65" fmla="val 1222682"/>
              <a:gd name="f66" fmla="val 359262"/>
              <a:gd name="f67" fmla="val 1210606"/>
              <a:gd name="f68" fmla="val 334364"/>
              <a:gd name="f69" fmla="val 1177395"/>
              <a:gd name="f70" fmla="val 320135"/>
              <a:gd name="f71" fmla="val 1153242"/>
              <a:gd name="f72" fmla="val 1123051"/>
              <a:gd name="f73" fmla="val 348592"/>
              <a:gd name="f74" fmla="val 1132108"/>
              <a:gd name="f75" fmla="val 387720"/>
              <a:gd name="f76" fmla="val 416176"/>
              <a:gd name="f77" fmla="val 1129088"/>
              <a:gd name="f78" fmla="val 469532"/>
              <a:gd name="f79" fmla="val 494431"/>
              <a:gd name="f80" fmla="val 1195509"/>
              <a:gd name="f81" fmla="val 505101"/>
              <a:gd name="f82" fmla="val 1246836"/>
              <a:gd name="f83" fmla="val 519330"/>
              <a:gd name="f84" fmla="val 1298160"/>
              <a:gd name="f85" fmla="val 537116"/>
              <a:gd name="f86" fmla="val 1364582"/>
              <a:gd name="f87" fmla="val 558458"/>
              <a:gd name="f88" fmla="val 1292122"/>
              <a:gd name="f89" fmla="val 594028"/>
              <a:gd name="f90" fmla="val 586915"/>
              <a:gd name="f91" fmla="val 1183434"/>
              <a:gd name="f92" fmla="val 1117012"/>
              <a:gd name="f93" fmla="val 526444"/>
              <a:gd name="f94" fmla="val 1029458"/>
              <a:gd name="f95" fmla="val 483759"/>
              <a:gd name="f96" fmla="val 975114"/>
              <a:gd name="f97" fmla="val 522887"/>
              <a:gd name="f98" fmla="val 893597"/>
              <a:gd name="f99" fmla="val 579800"/>
              <a:gd name="f100" fmla="val 827176"/>
              <a:gd name="f101" fmla="val 544229"/>
              <a:gd name="f102" fmla="val 754716"/>
              <a:gd name="f103" fmla="val 533558"/>
              <a:gd name="f104" fmla="val 603758"/>
              <a:gd name="f105" fmla="val 512216"/>
              <a:gd name="f106" fmla="val 697352"/>
              <a:gd name="f107" fmla="val 480203"/>
              <a:gd name="f108" fmla="val 546395"/>
              <a:gd name="f109" fmla="val 462417"/>
              <a:gd name="f110" fmla="val 486012"/>
              <a:gd name="f111" fmla="val 455303"/>
              <a:gd name="f112" fmla="val 422610"/>
              <a:gd name="f113" fmla="val 426847"/>
              <a:gd name="f114" fmla="val 335056"/>
              <a:gd name="f115" fmla="val 465975"/>
              <a:gd name="f116" fmla="val 730563"/>
              <a:gd name="f117" fmla="val 672284"/>
              <a:gd name="f118" fmla="val 917750"/>
              <a:gd name="f119" fmla="val 658055"/>
              <a:gd name="f120" fmla="val 1270988"/>
              <a:gd name="f121" fmla="val 910606"/>
              <a:gd name="f122" fmla="val 1255893"/>
              <a:gd name="f123" fmla="val 935506"/>
              <a:gd name="f124" fmla="val 1240798"/>
              <a:gd name="f125" fmla="val 924835"/>
              <a:gd name="f126" fmla="val 1225701"/>
              <a:gd name="f127" fmla="val 921277"/>
              <a:gd name="f128" fmla="val 1201548"/>
              <a:gd name="f129" fmla="val 917720"/>
              <a:gd name="f130" fmla="val 1171356"/>
              <a:gd name="f131" fmla="val 903491"/>
              <a:gd name="f132" fmla="val 1165318"/>
              <a:gd name="f133" fmla="val 949734"/>
              <a:gd name="f134" fmla="val 1162298"/>
              <a:gd name="f135" fmla="val 985305"/>
              <a:gd name="f136" fmla="val 1180415"/>
              <a:gd name="f137" fmla="val 1003089"/>
              <a:gd name="f138" fmla="val 1006647"/>
              <a:gd name="f139" fmla="val 1020875"/>
              <a:gd name="f140" fmla="val 1070674"/>
              <a:gd name="f141" fmla="val 1455156"/>
              <a:gd name="f142" fmla="val 1113358"/>
              <a:gd name="f143" fmla="val 1491385"/>
              <a:gd name="f144" fmla="val 1131144"/>
              <a:gd name="f145" fmla="val 1530634"/>
              <a:gd name="f146" fmla="val 1156043"/>
              <a:gd name="f147" fmla="val 1515538"/>
              <a:gd name="f148" fmla="val 1220069"/>
              <a:gd name="f149" fmla="val 1485348"/>
              <a:gd name="f150" fmla="val 1237855"/>
              <a:gd name="f151" fmla="val 1212955"/>
              <a:gd name="f152" fmla="val 1440060"/>
              <a:gd name="f153" fmla="val 1209399"/>
              <a:gd name="f154" fmla="val 1415907"/>
              <a:gd name="f155" fmla="val 1205842"/>
              <a:gd name="f156" fmla="val 1358543"/>
              <a:gd name="f157" fmla="val 1230741"/>
              <a:gd name="f158" fmla="val 1443080"/>
              <a:gd name="f159" fmla="val 1269868"/>
              <a:gd name="f160" fmla="val 1316276"/>
              <a:gd name="f161" fmla="val 1365909"/>
              <a:gd name="f162" fmla="val 1400810"/>
              <a:gd name="f163" fmla="val 1539691"/>
              <a:gd name="f164" fmla="val 1615170"/>
              <a:gd name="f165" fmla="val 1536647"/>
              <a:gd name="f166" fmla="val 1748012"/>
              <a:gd name="f167" fmla="val 1540204"/>
              <a:gd name="f168" fmla="val 1769146"/>
              <a:gd name="f169" fmla="val 1778203"/>
              <a:gd name="f170" fmla="val 1572219"/>
              <a:gd name="f171" fmla="val 1597117"/>
              <a:gd name="f172" fmla="val 1629132"/>
              <a:gd name="f173" fmla="val 1757070"/>
              <a:gd name="f174" fmla="val 1632688"/>
              <a:gd name="f175" fmla="val 1735936"/>
              <a:gd name="f176" fmla="val 1636245"/>
              <a:gd name="f177" fmla="val 1702725"/>
              <a:gd name="f178" fmla="val 1639802"/>
              <a:gd name="f179" fmla="val 1666496"/>
              <a:gd name="f180" fmla="val 1657587"/>
              <a:gd name="f181" fmla="val 1693158"/>
              <a:gd name="f182" fmla="val 1784242"/>
              <a:gd name="f183" fmla="val 1728729"/>
              <a:gd name="f184" fmla="val 1781223"/>
              <a:gd name="f185" fmla="val 1849668"/>
              <a:gd name="f186" fmla="val 1881683"/>
              <a:gd name="f187" fmla="val 1814434"/>
              <a:gd name="f188" fmla="val 1895910"/>
              <a:gd name="f189" fmla="val 1838587"/>
              <a:gd name="f190" fmla="val 1903025"/>
              <a:gd name="f191" fmla="val 1880854"/>
              <a:gd name="f192" fmla="val 1917252"/>
              <a:gd name="f193" fmla="val 1914065"/>
              <a:gd name="f194" fmla="val 1938595"/>
              <a:gd name="f195" fmla="val 1938218"/>
              <a:gd name="f196" fmla="val 1984836"/>
              <a:gd name="f197" fmla="val 1995507"/>
              <a:gd name="f198" fmla="val 2002622"/>
              <a:gd name="f199" fmla="val 2013292"/>
              <a:gd name="f200" fmla="val 1932180"/>
              <a:gd name="f201" fmla="val 2123562"/>
              <a:gd name="f202" fmla="val 1871798"/>
              <a:gd name="f203" fmla="val 2120004"/>
              <a:gd name="f204" fmla="val 1805376"/>
              <a:gd name="f205" fmla="val 2102219"/>
              <a:gd name="f206" fmla="val 1726878"/>
              <a:gd name="f207" fmla="val 2080877"/>
              <a:gd name="f208" fmla="val 2038192"/>
              <a:gd name="f209" fmla="val 1563844"/>
              <a:gd name="f210" fmla="val 2077320"/>
              <a:gd name="f211" fmla="val 1681592"/>
              <a:gd name="f212" fmla="val 2130676"/>
              <a:gd name="f213" fmla="val 1811414"/>
              <a:gd name="f214" fmla="val 2134233"/>
              <a:gd name="f215" fmla="val 1920104"/>
              <a:gd name="f216" fmla="val 2208931"/>
              <a:gd name="f217" fmla="val 2223159"/>
              <a:gd name="f218" fmla="val 1159280"/>
              <a:gd name="f219" fmla="val 766792"/>
              <a:gd name="f220" fmla="val 1892353"/>
              <a:gd name="f221" fmla="val 778869"/>
              <a:gd name="f222" fmla="val 1952823"/>
              <a:gd name="f223" fmla="val 812080"/>
              <a:gd name="f224" fmla="val 1967051"/>
              <a:gd name="f225" fmla="val 839252"/>
              <a:gd name="f226" fmla="val 1974165"/>
              <a:gd name="f227" fmla="val 984170"/>
              <a:gd name="f228" fmla="val 2020407"/>
              <a:gd name="f229" fmla="val 1110974"/>
              <a:gd name="f230" fmla="val 2112891"/>
              <a:gd name="f231" fmla="val 1243816"/>
              <a:gd name="f232" fmla="val 2191146"/>
              <a:gd name="f233" fmla="val 1337410"/>
              <a:gd name="f234" fmla="val 2258731"/>
              <a:gd name="f235" fmla="val 2326314"/>
              <a:gd name="f236" fmla="val 2390340"/>
              <a:gd name="f237" fmla="val 1412888"/>
              <a:gd name="f238" fmla="val 2418796"/>
              <a:gd name="f239" fmla="val 1479310"/>
              <a:gd name="f240" fmla="val 2401012"/>
              <a:gd name="f241" fmla="val 1533654"/>
              <a:gd name="f242" fmla="val 2386784"/>
              <a:gd name="f243" fmla="val 1591018"/>
              <a:gd name="f244" fmla="val 2393898"/>
              <a:gd name="f245" fmla="val 1711782"/>
              <a:gd name="f246" fmla="val 2408126"/>
              <a:gd name="f247" fmla="val 2479267"/>
              <a:gd name="f248" fmla="val 2518395"/>
              <a:gd name="f249" fmla="val 1738956"/>
              <a:gd name="f250" fmla="val 2582422"/>
              <a:gd name="f251" fmla="val 1687630"/>
              <a:gd name="f252" fmla="val 2550408"/>
              <a:gd name="f253" fmla="val 2543294"/>
              <a:gd name="f254" fmla="val 1594036"/>
              <a:gd name="f255" fmla="val 2536181"/>
              <a:gd name="f256" fmla="val 1500444"/>
              <a:gd name="f257" fmla="val 2525509"/>
              <a:gd name="f258" fmla="val 1467232"/>
              <a:gd name="f259" fmla="val 2685576"/>
              <a:gd name="f260" fmla="val 1391754"/>
              <a:gd name="f261" fmla="val 2564636"/>
              <a:gd name="f262" fmla="val 1286084"/>
              <a:gd name="f263" fmla="val 1234759"/>
              <a:gd name="f264" fmla="val 2546851"/>
              <a:gd name="f265" fmla="val 1186452"/>
              <a:gd name="f266" fmla="val 2532623"/>
              <a:gd name="f267" fmla="val 2514837"/>
              <a:gd name="f268" fmla="val 1065688"/>
              <a:gd name="f269" fmla="val 1005304"/>
              <a:gd name="f270" fmla="val 2553965"/>
              <a:gd name="f271" fmla="val 950960"/>
              <a:gd name="f272" fmla="val 2561080"/>
              <a:gd name="f273" fmla="val 981150"/>
              <a:gd name="f274" fmla="val 2653563"/>
              <a:gd name="f275" fmla="val 947940"/>
              <a:gd name="f276" fmla="val 2692689"/>
              <a:gd name="f277" fmla="val 941903"/>
              <a:gd name="f278" fmla="val 2703362"/>
              <a:gd name="f279" fmla="val 935864"/>
              <a:gd name="f280" fmla="val 929826"/>
              <a:gd name="f281" fmla="val 911711"/>
              <a:gd name="f282" fmla="val 2980812"/>
              <a:gd name="f283" fmla="val 594701"/>
              <a:gd name="f284" fmla="val 2913227"/>
              <a:gd name="f285" fmla="val 2923898"/>
              <a:gd name="f286" fmla="val 567529"/>
              <a:gd name="f287" fmla="val 2941684"/>
              <a:gd name="f288" fmla="val 534318"/>
              <a:gd name="f289" fmla="val 2899000"/>
              <a:gd name="f290" fmla="val 501108"/>
              <a:gd name="f291" fmla="val 643007"/>
              <a:gd name="f292" fmla="val 3137322"/>
              <a:gd name="f293" fmla="val 860386"/>
              <a:gd name="f294" fmla="val 3183563"/>
              <a:gd name="f295" fmla="val 1053610"/>
              <a:gd name="f296" fmla="val 3329402"/>
              <a:gd name="f297" fmla="val 3379202"/>
              <a:gd name="f298" fmla="val 800002"/>
              <a:gd name="f299" fmla="val 3208463"/>
              <a:gd name="f300" fmla="val 682256"/>
              <a:gd name="f301" fmla="val 3229805"/>
              <a:gd name="f302" fmla="val 624893"/>
              <a:gd name="f303" fmla="val 3283162"/>
              <a:gd name="f304" fmla="val 796984"/>
              <a:gd name="f305" fmla="val 3368530"/>
              <a:gd name="f306" fmla="val 630932"/>
              <a:gd name="f307" fmla="val 3393429"/>
              <a:gd name="f308" fmla="val 703390"/>
              <a:gd name="f309" fmla="val 3439672"/>
              <a:gd name="f310" fmla="val 3485914"/>
              <a:gd name="f311" fmla="val 806041"/>
              <a:gd name="f312" fmla="val 3539269"/>
              <a:gd name="f313" fmla="val 3635309"/>
              <a:gd name="f314" fmla="val 3699337"/>
              <a:gd name="f315" fmla="val 869444"/>
              <a:gd name="f316" fmla="val 3827390"/>
              <a:gd name="f317" fmla="val 842270"/>
              <a:gd name="f318" fmla="val 3912759"/>
              <a:gd name="f319" fmla="val 803022"/>
              <a:gd name="f320" fmla="val 3991015"/>
              <a:gd name="f321" fmla="val 4090612"/>
              <a:gd name="f322" fmla="val 863405"/>
              <a:gd name="f323" fmla="val 4158196"/>
              <a:gd name="f324" fmla="val 854347"/>
              <a:gd name="f325" fmla="val 4204438"/>
              <a:gd name="f326" fmla="val 763774"/>
              <a:gd name="f327" fmla="val 4172424"/>
              <a:gd name="f328" fmla="val 667160"/>
              <a:gd name="f329" fmla="val 4140411"/>
              <a:gd name="f330" fmla="val 4200882"/>
              <a:gd name="f331" fmla="val 655085"/>
              <a:gd name="f332" fmla="val 4321821"/>
              <a:gd name="f333" fmla="val 670179"/>
              <a:gd name="f334" fmla="val 4400076"/>
              <a:gd name="f335" fmla="val 4424975"/>
              <a:gd name="f336" fmla="val 588662"/>
              <a:gd name="f337" fmla="val 4414305"/>
              <a:gd name="f338" fmla="val 516204"/>
              <a:gd name="f339" fmla="val 4403633"/>
              <a:gd name="f340" fmla="val 446764"/>
              <a:gd name="f341" fmla="val 4353835"/>
              <a:gd name="f342" fmla="val 356189"/>
              <a:gd name="f343" fmla="val 4378734"/>
              <a:gd name="f344" fmla="val 428648"/>
              <a:gd name="f345" fmla="val 4521016"/>
              <a:gd name="f346" fmla="val 582626"/>
              <a:gd name="f347" fmla="val 4478331"/>
              <a:gd name="f348" fmla="val 4613499"/>
              <a:gd name="f349" fmla="val 489031"/>
              <a:gd name="f350" fmla="val 416573"/>
              <a:gd name="f351" fmla="val 4585042"/>
              <a:gd name="f352" fmla="val 386381"/>
              <a:gd name="f353" fmla="val 4574373"/>
              <a:gd name="f354" fmla="val 353170"/>
              <a:gd name="f355" fmla="val 4560144"/>
              <a:gd name="f356" fmla="val 4602828"/>
              <a:gd name="f357" fmla="val 313920"/>
              <a:gd name="f358" fmla="val 4652628"/>
              <a:gd name="f359" fmla="val 4670412"/>
              <a:gd name="f360" fmla="val 380342"/>
              <a:gd name="f361" fmla="val 4677526"/>
              <a:gd name="f362" fmla="val 449784"/>
              <a:gd name="f363" fmla="val 4702425"/>
              <a:gd name="f364" fmla="val 504126"/>
              <a:gd name="f365" fmla="val 4759339"/>
              <a:gd name="f366" fmla="val 564510"/>
              <a:gd name="f367" fmla="val 4805580"/>
              <a:gd name="f368" fmla="val 694332"/>
              <a:gd name="f369" fmla="val 4905177"/>
              <a:gd name="f370" fmla="val 836233"/>
              <a:gd name="f371" fmla="val 4990547"/>
              <a:gd name="f372" fmla="val 944922"/>
              <a:gd name="f373" fmla="val 5154171"/>
              <a:gd name="f374" fmla="val 809060"/>
              <a:gd name="f375" fmla="val 5111487"/>
              <a:gd name="f376" fmla="val 706410"/>
              <a:gd name="f377" fmla="val 5011889"/>
              <a:gd name="f378" fmla="val 576586"/>
              <a:gd name="f379" fmla="val 4994104"/>
              <a:gd name="f380" fmla="val 688296"/>
              <a:gd name="f381" fmla="val 5143500"/>
              <a:gd name="f382" fmla="val 830194"/>
              <a:gd name="f383" fmla="val 5243097"/>
              <a:gd name="f384" fmla="val 963036"/>
              <a:gd name="f385" fmla="val 5353367"/>
              <a:gd name="f386" fmla="val 1002286"/>
              <a:gd name="f387" fmla="val 5385379"/>
              <a:gd name="f388" fmla="val 1041534"/>
              <a:gd name="f389" fmla="val 5406721"/>
              <a:gd name="f390" fmla="val 1047572"/>
              <a:gd name="f391" fmla="val 5474306"/>
              <a:gd name="f392" fmla="val 5605917"/>
              <a:gd name="f393" fmla="val 1113992"/>
              <a:gd name="f394" fmla="val 5712629"/>
              <a:gd name="f395" fmla="val 5769542"/>
              <a:gd name="f396" fmla="val 1216644"/>
              <a:gd name="f397" fmla="val 5790884"/>
              <a:gd name="f398" fmla="val 1213626"/>
              <a:gd name="f399" fmla="val 5801555"/>
              <a:gd name="f400" fmla="val 1147203"/>
              <a:gd name="f401" fmla="val 5805112"/>
              <a:gd name="f402" fmla="val 1095878"/>
              <a:gd name="f403" fmla="val 5726858"/>
              <a:gd name="f404" fmla="val 1014361"/>
              <a:gd name="f405" fmla="val 5755314"/>
              <a:gd name="f406" fmla="val 5862025"/>
              <a:gd name="f407" fmla="val 5954508"/>
              <a:gd name="f408" fmla="val 1274008"/>
              <a:gd name="f409" fmla="val 6004307"/>
              <a:gd name="f410" fmla="val 6043434"/>
              <a:gd name="f411" fmla="val 1476290"/>
              <a:gd name="f412" fmla="val 6068335"/>
              <a:gd name="f413" fmla="val 1542711"/>
              <a:gd name="f414" fmla="val 6196388"/>
              <a:gd name="f415" fmla="val 6221287"/>
              <a:gd name="f416" fmla="val 1409868"/>
              <a:gd name="f417" fmla="val 6189274"/>
              <a:gd name="f418" fmla="val 6167932"/>
              <a:gd name="f419" fmla="val 1264950"/>
              <a:gd name="f420" fmla="val 6132361"/>
              <a:gd name="f421" fmla="val 6093234"/>
              <a:gd name="f422" fmla="val 1089840"/>
              <a:gd name="f423" fmla="val 6057663"/>
              <a:gd name="f424" fmla="val 1056628"/>
              <a:gd name="f425" fmla="val 1020400"/>
              <a:gd name="f426" fmla="val 6036320"/>
              <a:gd name="f427" fmla="val 999266"/>
              <a:gd name="f428" fmla="val 6100347"/>
              <a:gd name="f429" fmla="val 6114575"/>
              <a:gd name="f430" fmla="val 6199945"/>
              <a:gd name="f431" fmla="val 6281757"/>
              <a:gd name="f432" fmla="val 6327999"/>
              <a:gd name="f433" fmla="val 6388469"/>
              <a:gd name="f434" fmla="val 1388735"/>
              <a:gd name="f435" fmla="val 6367127"/>
              <a:gd name="f436" fmla="val 6356456"/>
              <a:gd name="f437" fmla="val 1449118"/>
              <a:gd name="f438" fmla="val 1446099"/>
              <a:gd name="f439" fmla="val 6431153"/>
              <a:gd name="f440" fmla="val 1431002"/>
              <a:gd name="f441" fmla="val 6580550"/>
              <a:gd name="f442" fmla="val 1518558"/>
              <a:gd name="f443" fmla="val 6630349"/>
              <a:gd name="f444" fmla="val 1609132"/>
              <a:gd name="f445" fmla="val 6658805"/>
              <a:gd name="f446" fmla="val 1741974"/>
              <a:gd name="f447" fmla="val 6701489"/>
              <a:gd name="f448" fmla="val 1859720"/>
              <a:gd name="f449" fmla="val 6786859"/>
              <a:gd name="f450" fmla="+- 0 0 -90"/>
              <a:gd name="f451" fmla="*/ f3 1 1983504"/>
              <a:gd name="f452" fmla="*/ f4 1 6858000"/>
              <a:gd name="f453" fmla="+- f7 0 f5"/>
              <a:gd name="f454" fmla="+- f6 0 f5"/>
              <a:gd name="f455" fmla="*/ f450 f0 1"/>
              <a:gd name="f456" fmla="*/ f454 1 1983504"/>
              <a:gd name="f457" fmla="*/ f453 1 6858000"/>
              <a:gd name="f458" fmla="*/ 0 f454 1"/>
              <a:gd name="f459" fmla="*/ 0 f453 1"/>
              <a:gd name="f460" fmla="*/ 1376658 f454 1"/>
              <a:gd name="f461" fmla="*/ 1690650 f454 1"/>
              <a:gd name="f462" fmla="*/ 110269 f453 1"/>
              <a:gd name="f463" fmla="*/ 1645361 f454 1"/>
              <a:gd name="f464" fmla="*/ 135168 f453 1"/>
              <a:gd name="f465" fmla="*/ 1373640 f454 1"/>
              <a:gd name="f466" fmla="*/ 71141 f453 1"/>
              <a:gd name="f467" fmla="*/ 1319295 f454 1"/>
              <a:gd name="f468" fmla="*/ 88927 f453 1"/>
              <a:gd name="f469" fmla="*/ 1346468 f454 1"/>
              <a:gd name="f470" fmla="*/ 163625 f453 1"/>
              <a:gd name="f471" fmla="*/ 1464213 f454 1"/>
              <a:gd name="f472" fmla="*/ 192082 f453 1"/>
              <a:gd name="f473" fmla="*/ 1648381 f454 1"/>
              <a:gd name="f474" fmla="*/ 373491 f453 1"/>
              <a:gd name="f475" fmla="*/ 1370620 f454 1"/>
              <a:gd name="f476" fmla="*/ 352148 f453 1"/>
              <a:gd name="f477" fmla="*/ 1322314 f454 1"/>
              <a:gd name="f478" fmla="*/ 394834 f453 1"/>
              <a:gd name="f479" fmla="*/ 1304199 f454 1"/>
              <a:gd name="f480" fmla="*/ 451747 f453 1"/>
              <a:gd name="f481" fmla="*/ 1222682 f454 1"/>
              <a:gd name="f482" fmla="*/ 359262 f453 1"/>
              <a:gd name="f483" fmla="*/ 1153242 f454 1"/>
              <a:gd name="f484" fmla="*/ 334364 f453 1"/>
              <a:gd name="f485" fmla="*/ 1132108 f454 1"/>
              <a:gd name="f486" fmla="*/ 416176 f453 1"/>
              <a:gd name="f487" fmla="*/ 1195509 f454 1"/>
              <a:gd name="f488" fmla="*/ 505101 f453 1"/>
              <a:gd name="f489" fmla="*/ 1364582 f454 1"/>
              <a:gd name="f490" fmla="*/ 558458 f453 1"/>
              <a:gd name="f491" fmla="*/ 1183434 f454 1"/>
              <a:gd name="f492" fmla="*/ 975114 f454 1"/>
              <a:gd name="f493" fmla="*/ 522887 f453 1"/>
              <a:gd name="f494" fmla="*/ 754716 f454 1"/>
              <a:gd name="f495" fmla="*/ 533558 f453 1"/>
              <a:gd name="f496" fmla="*/ 546395 f454 1"/>
              <a:gd name="f497" fmla="*/ 462417 f453 1"/>
              <a:gd name="f498" fmla="*/ 335056 f454 1"/>
              <a:gd name="f499" fmla="*/ 465975 f453 1"/>
              <a:gd name="f500" fmla="*/ 1270988 f454 1"/>
              <a:gd name="f501" fmla="*/ 910606 f453 1"/>
              <a:gd name="f502" fmla="*/ 1225701 f454 1"/>
              <a:gd name="f503" fmla="*/ 921277 f453 1"/>
              <a:gd name="f504" fmla="*/ 1165318 f454 1"/>
              <a:gd name="f505" fmla="*/ 949734 f453 1"/>
              <a:gd name="f506" fmla="*/ 1210606 f454 1"/>
              <a:gd name="f507" fmla="*/ 1006647 f453 1"/>
              <a:gd name="f508" fmla="*/ 1455156 f454 1"/>
              <a:gd name="f509" fmla="*/ 1113358 f453 1"/>
              <a:gd name="f510" fmla="*/ 1515538 f454 1"/>
              <a:gd name="f511" fmla="*/ 1220069 f453 1"/>
              <a:gd name="f512" fmla="*/ 1440060 f454 1"/>
              <a:gd name="f513" fmla="*/ 1209399 f453 1"/>
              <a:gd name="f514" fmla="*/ 1230741 f453 1"/>
              <a:gd name="f515" fmla="*/ 1400810 f454 1"/>
              <a:gd name="f516" fmla="*/ 1365909 f453 1"/>
              <a:gd name="f517" fmla="*/ 1748012 f454 1"/>
              <a:gd name="f518" fmla="*/ 1540204 f453 1"/>
              <a:gd name="f519" fmla="*/ 1778203 f454 1"/>
              <a:gd name="f520" fmla="*/ 1597117 f453 1"/>
              <a:gd name="f521" fmla="*/ 1735936 f454 1"/>
              <a:gd name="f522" fmla="*/ 1636245 f453 1"/>
              <a:gd name="f523" fmla="*/ 1624228 f454 1"/>
              <a:gd name="f524" fmla="*/ 1657587 f453 1"/>
              <a:gd name="f525" fmla="*/ 1781223 f454 1"/>
              <a:gd name="f526" fmla="*/ 1849668 f453 1"/>
              <a:gd name="f527" fmla="*/ 1838587 f454 1"/>
              <a:gd name="f528" fmla="*/ 1903025 f453 1"/>
              <a:gd name="f529" fmla="*/ 1938218 f454 1"/>
              <a:gd name="f530" fmla="*/ 1984836 f453 1"/>
              <a:gd name="f531" fmla="*/ 2013292 f453 1"/>
              <a:gd name="f532" fmla="*/ 1805376 f454 1"/>
              <a:gd name="f533" fmla="*/ 2102219 f453 1"/>
              <a:gd name="f534" fmla="*/ 1563844 f454 1"/>
              <a:gd name="f535" fmla="*/ 2077320 f453 1"/>
              <a:gd name="f536" fmla="*/ 1920104 f454 1"/>
              <a:gd name="f537" fmla="*/ 2208931 f453 1"/>
              <a:gd name="f538" fmla="*/ 766792 f454 1"/>
              <a:gd name="f539" fmla="*/ 1892353 f453 1"/>
              <a:gd name="f540" fmla="*/ 839252 f454 1"/>
              <a:gd name="f541" fmla="*/ 1974165 f453 1"/>
              <a:gd name="f542" fmla="*/ 1243816 f454 1"/>
              <a:gd name="f543" fmla="*/ 2191146 f453 1"/>
              <a:gd name="f544" fmla="*/ 1358543 f454 1"/>
              <a:gd name="f545" fmla="*/ 2326314 f453 1"/>
              <a:gd name="f546" fmla="*/ 1479310 f454 1"/>
              <a:gd name="f547" fmla="*/ 2401012 f453 1"/>
              <a:gd name="f548" fmla="*/ 1769146 f454 1"/>
              <a:gd name="f549" fmla="*/ 2518395 f453 1"/>
              <a:gd name="f550" fmla="*/ 2543294 f453 1"/>
              <a:gd name="f551" fmla="*/ 1500444 f454 1"/>
              <a:gd name="f552" fmla="*/ 2525509 f453 1"/>
              <a:gd name="f553" fmla="*/ 1337410 f454 1"/>
              <a:gd name="f554" fmla="*/ 2564636 f453 1"/>
              <a:gd name="f555" fmla="*/ 1186452 f454 1"/>
              <a:gd name="f556" fmla="*/ 2532623 f453 1"/>
              <a:gd name="f557" fmla="*/ 1005304 f454 1"/>
              <a:gd name="f558" fmla="*/ 2553965 f453 1"/>
              <a:gd name="f559" fmla="*/ 947940 f454 1"/>
              <a:gd name="f560" fmla="*/ 2692689 f453 1"/>
              <a:gd name="f561" fmla="*/ 929826 f454 1"/>
              <a:gd name="f562" fmla="*/ 2703362 f453 1"/>
              <a:gd name="f563" fmla="*/ 594701 f454 1"/>
              <a:gd name="f564" fmla="*/ 2923898 f453 1"/>
              <a:gd name="f565" fmla="*/ 501108 f454 1"/>
              <a:gd name="f566" fmla="*/ 2941684 f453 1"/>
              <a:gd name="f567" fmla="*/ 1053610 f454 1"/>
              <a:gd name="f568" fmla="*/ 3329402 f453 1"/>
              <a:gd name="f569" fmla="*/ 682256 f454 1"/>
              <a:gd name="f570" fmla="*/ 3229805 f453 1"/>
              <a:gd name="f571" fmla="*/ 630932 f454 1"/>
              <a:gd name="f572" fmla="*/ 3393429 f453 1"/>
              <a:gd name="f573" fmla="*/ 806041 f454 1"/>
              <a:gd name="f574" fmla="*/ 3539269 f453 1"/>
              <a:gd name="f575" fmla="*/ 869444 f454 1"/>
              <a:gd name="f576" fmla="*/ 3827390 f453 1"/>
              <a:gd name="f577" fmla="*/ 4090612 f453 1"/>
              <a:gd name="f578" fmla="*/ 763774 f454 1"/>
              <a:gd name="f579" fmla="*/ 4172424 f453 1"/>
              <a:gd name="f580" fmla="*/ 655085 f454 1"/>
              <a:gd name="f581" fmla="*/ 4321821 f453 1"/>
              <a:gd name="f582" fmla="*/ 588662 f454 1"/>
              <a:gd name="f583" fmla="*/ 4414305 f453 1"/>
              <a:gd name="f584" fmla="*/ 356189 f454 1"/>
              <a:gd name="f585" fmla="*/ 4378734 f453 1"/>
              <a:gd name="f586" fmla="*/ 667160 f454 1"/>
              <a:gd name="f587" fmla="*/ 4613499 f453 1"/>
              <a:gd name="f588" fmla="*/ 416573 f454 1"/>
              <a:gd name="f589" fmla="*/ 4585042 f453 1"/>
              <a:gd name="f590" fmla="*/ 4602828 f453 1"/>
              <a:gd name="f591" fmla="*/ 380342 f454 1"/>
              <a:gd name="f592" fmla="*/ 4677526 f453 1"/>
              <a:gd name="f593" fmla="*/ 564510 f454 1"/>
              <a:gd name="f594" fmla="*/ 4805580 f453 1"/>
              <a:gd name="f595" fmla="*/ 944922 f454 1"/>
              <a:gd name="f596" fmla="*/ 5154171 f453 1"/>
              <a:gd name="f597" fmla="*/ 576586 f454 1"/>
              <a:gd name="f598" fmla="*/ 4994104 f453 1"/>
              <a:gd name="f599" fmla="*/ 963036 f454 1"/>
              <a:gd name="f600" fmla="*/ 5353367 f453 1"/>
              <a:gd name="f601" fmla="*/ 1047572 f454 1"/>
              <a:gd name="f602" fmla="*/ 5474306 f453 1"/>
              <a:gd name="f603" fmla="*/ 5769542 f453 1"/>
              <a:gd name="f604" fmla="*/ 1213626 f454 1"/>
              <a:gd name="f605" fmla="*/ 5801555 f453 1"/>
              <a:gd name="f606" fmla="*/ 1014361 f454 1"/>
              <a:gd name="f607" fmla="*/ 5755314 f453 1"/>
              <a:gd name="f608" fmla="*/ 1274008 f454 1"/>
              <a:gd name="f609" fmla="*/ 6004307 f453 1"/>
              <a:gd name="f610" fmla="*/ 1542711 f454 1"/>
              <a:gd name="f611" fmla="*/ 6196388 f453 1"/>
              <a:gd name="f612" fmla="*/ 1352504 f454 1"/>
              <a:gd name="f613" fmla="*/ 6167932 f453 1"/>
              <a:gd name="f614" fmla="*/ 1089840 f454 1"/>
              <a:gd name="f615" fmla="*/ 6057663 f453 1"/>
              <a:gd name="f616" fmla="*/ 999266 f454 1"/>
              <a:gd name="f617" fmla="*/ 6100347 f453 1"/>
              <a:gd name="f618" fmla="*/ 1246836 f454 1"/>
              <a:gd name="f619" fmla="*/ 6281757 f453 1"/>
              <a:gd name="f620" fmla="*/ 1388735 f454 1"/>
              <a:gd name="f621" fmla="*/ 6367127 f453 1"/>
              <a:gd name="f622" fmla="*/ 1446099 f454 1"/>
              <a:gd name="f623" fmla="*/ 6431153 f453 1"/>
              <a:gd name="f624" fmla="*/ 1609132 f454 1"/>
              <a:gd name="f625" fmla="*/ 6658805 f453 1"/>
              <a:gd name="f626" fmla="*/ 1983504 f454 1"/>
              <a:gd name="f627" fmla="*/ 6858000 f453 1"/>
              <a:gd name="f628" fmla="*/ f455 1 f2"/>
              <a:gd name="f629" fmla="*/ f458 1 1983504"/>
              <a:gd name="f630" fmla="*/ f459 1 6858000"/>
              <a:gd name="f631" fmla="*/ f460 1 1983504"/>
              <a:gd name="f632" fmla="*/ f461 1 1983504"/>
              <a:gd name="f633" fmla="*/ f462 1 6858000"/>
              <a:gd name="f634" fmla="*/ f463 1 1983504"/>
              <a:gd name="f635" fmla="*/ f464 1 6858000"/>
              <a:gd name="f636" fmla="*/ f465 1 1983504"/>
              <a:gd name="f637" fmla="*/ f466 1 6858000"/>
              <a:gd name="f638" fmla="*/ f467 1 1983504"/>
              <a:gd name="f639" fmla="*/ f468 1 6858000"/>
              <a:gd name="f640" fmla="*/ f469 1 1983504"/>
              <a:gd name="f641" fmla="*/ f470 1 6858000"/>
              <a:gd name="f642" fmla="*/ f471 1 1983504"/>
              <a:gd name="f643" fmla="*/ f472 1 6858000"/>
              <a:gd name="f644" fmla="*/ f473 1 1983504"/>
              <a:gd name="f645" fmla="*/ f474 1 6858000"/>
              <a:gd name="f646" fmla="*/ f475 1 1983504"/>
              <a:gd name="f647" fmla="*/ f476 1 6858000"/>
              <a:gd name="f648" fmla="*/ f477 1 1983504"/>
              <a:gd name="f649" fmla="*/ f478 1 6858000"/>
              <a:gd name="f650" fmla="*/ f479 1 1983504"/>
              <a:gd name="f651" fmla="*/ f480 1 6858000"/>
              <a:gd name="f652" fmla="*/ f481 1 1983504"/>
              <a:gd name="f653" fmla="*/ f482 1 6858000"/>
              <a:gd name="f654" fmla="*/ f483 1 1983504"/>
              <a:gd name="f655" fmla="*/ f484 1 6858000"/>
              <a:gd name="f656" fmla="*/ f485 1 1983504"/>
              <a:gd name="f657" fmla="*/ f486 1 6858000"/>
              <a:gd name="f658" fmla="*/ f487 1 1983504"/>
              <a:gd name="f659" fmla="*/ f488 1 6858000"/>
              <a:gd name="f660" fmla="*/ f489 1 1983504"/>
              <a:gd name="f661" fmla="*/ f490 1 6858000"/>
              <a:gd name="f662" fmla="*/ f491 1 1983504"/>
              <a:gd name="f663" fmla="*/ f492 1 1983504"/>
              <a:gd name="f664" fmla="*/ f493 1 6858000"/>
              <a:gd name="f665" fmla="*/ f494 1 1983504"/>
              <a:gd name="f666" fmla="*/ f495 1 6858000"/>
              <a:gd name="f667" fmla="*/ f496 1 1983504"/>
              <a:gd name="f668" fmla="*/ f497 1 6858000"/>
              <a:gd name="f669" fmla="*/ f498 1 1983504"/>
              <a:gd name="f670" fmla="*/ f499 1 6858000"/>
              <a:gd name="f671" fmla="*/ f500 1 1983504"/>
              <a:gd name="f672" fmla="*/ f501 1 6858000"/>
              <a:gd name="f673" fmla="*/ f502 1 1983504"/>
              <a:gd name="f674" fmla="*/ f503 1 6858000"/>
              <a:gd name="f675" fmla="*/ f504 1 1983504"/>
              <a:gd name="f676" fmla="*/ f505 1 6858000"/>
              <a:gd name="f677" fmla="*/ f506 1 1983504"/>
              <a:gd name="f678" fmla="*/ f507 1 6858000"/>
              <a:gd name="f679" fmla="*/ f508 1 1983504"/>
              <a:gd name="f680" fmla="*/ f509 1 6858000"/>
              <a:gd name="f681" fmla="*/ f510 1 1983504"/>
              <a:gd name="f682" fmla="*/ f511 1 6858000"/>
              <a:gd name="f683" fmla="*/ f512 1 1983504"/>
              <a:gd name="f684" fmla="*/ f513 1 6858000"/>
              <a:gd name="f685" fmla="*/ f514 1 6858000"/>
              <a:gd name="f686" fmla="*/ f515 1 1983504"/>
              <a:gd name="f687" fmla="*/ f516 1 6858000"/>
              <a:gd name="f688" fmla="*/ f517 1 1983504"/>
              <a:gd name="f689" fmla="*/ f518 1 6858000"/>
              <a:gd name="f690" fmla="*/ f519 1 1983504"/>
              <a:gd name="f691" fmla="*/ f520 1 6858000"/>
              <a:gd name="f692" fmla="*/ f521 1 1983504"/>
              <a:gd name="f693" fmla="*/ f522 1 6858000"/>
              <a:gd name="f694" fmla="*/ f523 1 1983504"/>
              <a:gd name="f695" fmla="*/ f524 1 6858000"/>
              <a:gd name="f696" fmla="*/ f525 1 1983504"/>
              <a:gd name="f697" fmla="*/ f526 1 6858000"/>
              <a:gd name="f698" fmla="*/ f527 1 1983504"/>
              <a:gd name="f699" fmla="*/ f528 1 6858000"/>
              <a:gd name="f700" fmla="*/ f529 1 1983504"/>
              <a:gd name="f701" fmla="*/ f530 1 6858000"/>
              <a:gd name="f702" fmla="*/ f531 1 6858000"/>
              <a:gd name="f703" fmla="*/ f532 1 1983504"/>
              <a:gd name="f704" fmla="*/ f533 1 6858000"/>
              <a:gd name="f705" fmla="*/ f534 1 1983504"/>
              <a:gd name="f706" fmla="*/ f535 1 6858000"/>
              <a:gd name="f707" fmla="*/ f536 1 1983504"/>
              <a:gd name="f708" fmla="*/ f537 1 6858000"/>
              <a:gd name="f709" fmla="*/ f538 1 1983504"/>
              <a:gd name="f710" fmla="*/ f539 1 6858000"/>
              <a:gd name="f711" fmla="*/ f540 1 1983504"/>
              <a:gd name="f712" fmla="*/ f541 1 6858000"/>
              <a:gd name="f713" fmla="*/ f542 1 1983504"/>
              <a:gd name="f714" fmla="*/ f543 1 6858000"/>
              <a:gd name="f715" fmla="*/ f544 1 1983504"/>
              <a:gd name="f716" fmla="*/ f545 1 6858000"/>
              <a:gd name="f717" fmla="*/ f546 1 1983504"/>
              <a:gd name="f718" fmla="*/ f547 1 6858000"/>
              <a:gd name="f719" fmla="*/ f548 1 1983504"/>
              <a:gd name="f720" fmla="*/ f549 1 6858000"/>
              <a:gd name="f721" fmla="*/ f550 1 6858000"/>
              <a:gd name="f722" fmla="*/ f551 1 1983504"/>
              <a:gd name="f723" fmla="*/ f552 1 6858000"/>
              <a:gd name="f724" fmla="*/ f553 1 1983504"/>
              <a:gd name="f725" fmla="*/ f554 1 6858000"/>
              <a:gd name="f726" fmla="*/ f555 1 1983504"/>
              <a:gd name="f727" fmla="*/ f556 1 6858000"/>
              <a:gd name="f728" fmla="*/ f557 1 1983504"/>
              <a:gd name="f729" fmla="*/ f558 1 6858000"/>
              <a:gd name="f730" fmla="*/ f559 1 1983504"/>
              <a:gd name="f731" fmla="*/ f560 1 6858000"/>
              <a:gd name="f732" fmla="*/ f561 1 1983504"/>
              <a:gd name="f733" fmla="*/ f562 1 6858000"/>
              <a:gd name="f734" fmla="*/ f563 1 1983504"/>
              <a:gd name="f735" fmla="*/ f564 1 6858000"/>
              <a:gd name="f736" fmla="*/ f565 1 1983504"/>
              <a:gd name="f737" fmla="*/ f566 1 6858000"/>
              <a:gd name="f738" fmla="*/ f567 1 1983504"/>
              <a:gd name="f739" fmla="*/ f568 1 6858000"/>
              <a:gd name="f740" fmla="*/ f569 1 1983504"/>
              <a:gd name="f741" fmla="*/ f570 1 6858000"/>
              <a:gd name="f742" fmla="*/ f571 1 1983504"/>
              <a:gd name="f743" fmla="*/ f572 1 6858000"/>
              <a:gd name="f744" fmla="*/ f573 1 1983504"/>
              <a:gd name="f745" fmla="*/ f574 1 6858000"/>
              <a:gd name="f746" fmla="*/ f575 1 1983504"/>
              <a:gd name="f747" fmla="*/ f576 1 6858000"/>
              <a:gd name="f748" fmla="*/ f577 1 6858000"/>
              <a:gd name="f749" fmla="*/ f578 1 1983504"/>
              <a:gd name="f750" fmla="*/ f579 1 6858000"/>
              <a:gd name="f751" fmla="*/ f580 1 1983504"/>
              <a:gd name="f752" fmla="*/ f581 1 6858000"/>
              <a:gd name="f753" fmla="*/ f582 1 1983504"/>
              <a:gd name="f754" fmla="*/ f583 1 6858000"/>
              <a:gd name="f755" fmla="*/ f584 1 1983504"/>
              <a:gd name="f756" fmla="*/ f585 1 6858000"/>
              <a:gd name="f757" fmla="*/ f586 1 1983504"/>
              <a:gd name="f758" fmla="*/ f587 1 6858000"/>
              <a:gd name="f759" fmla="*/ f588 1 1983504"/>
              <a:gd name="f760" fmla="*/ f589 1 6858000"/>
              <a:gd name="f761" fmla="*/ f590 1 6858000"/>
              <a:gd name="f762" fmla="*/ f591 1 1983504"/>
              <a:gd name="f763" fmla="*/ f592 1 6858000"/>
              <a:gd name="f764" fmla="*/ f593 1 1983504"/>
              <a:gd name="f765" fmla="*/ f594 1 6858000"/>
              <a:gd name="f766" fmla="*/ f595 1 1983504"/>
              <a:gd name="f767" fmla="*/ f596 1 6858000"/>
              <a:gd name="f768" fmla="*/ f597 1 1983504"/>
              <a:gd name="f769" fmla="*/ f598 1 6858000"/>
              <a:gd name="f770" fmla="*/ f599 1 1983504"/>
              <a:gd name="f771" fmla="*/ f600 1 6858000"/>
              <a:gd name="f772" fmla="*/ f601 1 1983504"/>
              <a:gd name="f773" fmla="*/ f602 1 6858000"/>
              <a:gd name="f774" fmla="*/ f603 1 6858000"/>
              <a:gd name="f775" fmla="*/ f604 1 1983504"/>
              <a:gd name="f776" fmla="*/ f605 1 6858000"/>
              <a:gd name="f777" fmla="*/ f606 1 1983504"/>
              <a:gd name="f778" fmla="*/ f607 1 6858000"/>
              <a:gd name="f779" fmla="*/ f608 1 1983504"/>
              <a:gd name="f780" fmla="*/ f609 1 6858000"/>
              <a:gd name="f781" fmla="*/ f610 1 1983504"/>
              <a:gd name="f782" fmla="*/ f611 1 6858000"/>
              <a:gd name="f783" fmla="*/ f612 1 1983504"/>
              <a:gd name="f784" fmla="*/ f613 1 6858000"/>
              <a:gd name="f785" fmla="*/ f614 1 1983504"/>
              <a:gd name="f786" fmla="*/ f615 1 6858000"/>
              <a:gd name="f787" fmla="*/ f616 1 1983504"/>
              <a:gd name="f788" fmla="*/ f617 1 6858000"/>
              <a:gd name="f789" fmla="*/ f618 1 1983504"/>
              <a:gd name="f790" fmla="*/ f619 1 6858000"/>
              <a:gd name="f791" fmla="*/ f620 1 1983504"/>
              <a:gd name="f792" fmla="*/ f621 1 6858000"/>
              <a:gd name="f793" fmla="*/ f622 1 1983504"/>
              <a:gd name="f794" fmla="*/ f623 1 6858000"/>
              <a:gd name="f795" fmla="*/ f624 1 1983504"/>
              <a:gd name="f796" fmla="*/ f625 1 6858000"/>
              <a:gd name="f797" fmla="*/ f626 1 1983504"/>
              <a:gd name="f798" fmla="*/ f627 1 6858000"/>
              <a:gd name="f799" fmla="*/ f5 1 f456"/>
              <a:gd name="f800" fmla="*/ f6 1 f456"/>
              <a:gd name="f801" fmla="*/ f5 1 f457"/>
              <a:gd name="f802" fmla="*/ f7 1 f457"/>
              <a:gd name="f803" fmla="+- f628 0 f1"/>
              <a:gd name="f804" fmla="*/ f629 1 f456"/>
              <a:gd name="f805" fmla="*/ f630 1 f457"/>
              <a:gd name="f806" fmla="*/ f631 1 f456"/>
              <a:gd name="f807" fmla="*/ f632 1 f456"/>
              <a:gd name="f808" fmla="*/ f633 1 f457"/>
              <a:gd name="f809" fmla="*/ f634 1 f456"/>
              <a:gd name="f810" fmla="*/ f635 1 f457"/>
              <a:gd name="f811" fmla="*/ f636 1 f456"/>
              <a:gd name="f812" fmla="*/ f637 1 f457"/>
              <a:gd name="f813" fmla="*/ f638 1 f456"/>
              <a:gd name="f814" fmla="*/ f639 1 f457"/>
              <a:gd name="f815" fmla="*/ f640 1 f456"/>
              <a:gd name="f816" fmla="*/ f641 1 f457"/>
              <a:gd name="f817" fmla="*/ f642 1 f456"/>
              <a:gd name="f818" fmla="*/ f643 1 f457"/>
              <a:gd name="f819" fmla="*/ f644 1 f456"/>
              <a:gd name="f820" fmla="*/ f645 1 f457"/>
              <a:gd name="f821" fmla="*/ f646 1 f456"/>
              <a:gd name="f822" fmla="*/ f647 1 f457"/>
              <a:gd name="f823" fmla="*/ f648 1 f456"/>
              <a:gd name="f824" fmla="*/ f649 1 f457"/>
              <a:gd name="f825" fmla="*/ f650 1 f456"/>
              <a:gd name="f826" fmla="*/ f651 1 f457"/>
              <a:gd name="f827" fmla="*/ f652 1 f456"/>
              <a:gd name="f828" fmla="*/ f653 1 f457"/>
              <a:gd name="f829" fmla="*/ f654 1 f456"/>
              <a:gd name="f830" fmla="*/ f655 1 f457"/>
              <a:gd name="f831" fmla="*/ f656 1 f456"/>
              <a:gd name="f832" fmla="*/ f657 1 f457"/>
              <a:gd name="f833" fmla="*/ f658 1 f456"/>
              <a:gd name="f834" fmla="*/ f659 1 f457"/>
              <a:gd name="f835" fmla="*/ f660 1 f456"/>
              <a:gd name="f836" fmla="*/ f661 1 f457"/>
              <a:gd name="f837" fmla="*/ f662 1 f456"/>
              <a:gd name="f838" fmla="*/ f663 1 f456"/>
              <a:gd name="f839" fmla="*/ f664 1 f457"/>
              <a:gd name="f840" fmla="*/ f665 1 f456"/>
              <a:gd name="f841" fmla="*/ f666 1 f457"/>
              <a:gd name="f842" fmla="*/ f667 1 f456"/>
              <a:gd name="f843" fmla="*/ f668 1 f457"/>
              <a:gd name="f844" fmla="*/ f669 1 f456"/>
              <a:gd name="f845" fmla="*/ f670 1 f457"/>
              <a:gd name="f846" fmla="*/ f671 1 f456"/>
              <a:gd name="f847" fmla="*/ f672 1 f457"/>
              <a:gd name="f848" fmla="*/ f673 1 f456"/>
              <a:gd name="f849" fmla="*/ f674 1 f457"/>
              <a:gd name="f850" fmla="*/ f675 1 f456"/>
              <a:gd name="f851" fmla="*/ f676 1 f457"/>
              <a:gd name="f852" fmla="*/ f677 1 f456"/>
              <a:gd name="f853" fmla="*/ f678 1 f457"/>
              <a:gd name="f854" fmla="*/ f679 1 f456"/>
              <a:gd name="f855" fmla="*/ f680 1 f457"/>
              <a:gd name="f856" fmla="*/ f681 1 f456"/>
              <a:gd name="f857" fmla="*/ f682 1 f457"/>
              <a:gd name="f858" fmla="*/ f683 1 f456"/>
              <a:gd name="f859" fmla="*/ f684 1 f457"/>
              <a:gd name="f860" fmla="*/ f685 1 f457"/>
              <a:gd name="f861" fmla="*/ f686 1 f456"/>
              <a:gd name="f862" fmla="*/ f687 1 f457"/>
              <a:gd name="f863" fmla="*/ f688 1 f456"/>
              <a:gd name="f864" fmla="*/ f689 1 f457"/>
              <a:gd name="f865" fmla="*/ f690 1 f456"/>
              <a:gd name="f866" fmla="*/ f691 1 f457"/>
              <a:gd name="f867" fmla="*/ f692 1 f456"/>
              <a:gd name="f868" fmla="*/ f693 1 f457"/>
              <a:gd name="f869" fmla="*/ f694 1 f456"/>
              <a:gd name="f870" fmla="*/ f695 1 f457"/>
              <a:gd name="f871" fmla="*/ f696 1 f456"/>
              <a:gd name="f872" fmla="*/ f697 1 f457"/>
              <a:gd name="f873" fmla="*/ f698 1 f456"/>
              <a:gd name="f874" fmla="*/ f699 1 f457"/>
              <a:gd name="f875" fmla="*/ f700 1 f456"/>
              <a:gd name="f876" fmla="*/ f701 1 f457"/>
              <a:gd name="f877" fmla="*/ f702 1 f457"/>
              <a:gd name="f878" fmla="*/ f703 1 f456"/>
              <a:gd name="f879" fmla="*/ f704 1 f457"/>
              <a:gd name="f880" fmla="*/ f705 1 f456"/>
              <a:gd name="f881" fmla="*/ f706 1 f457"/>
              <a:gd name="f882" fmla="*/ f707 1 f456"/>
              <a:gd name="f883" fmla="*/ f708 1 f457"/>
              <a:gd name="f884" fmla="*/ f709 1 f456"/>
              <a:gd name="f885" fmla="*/ f710 1 f457"/>
              <a:gd name="f886" fmla="*/ f711 1 f456"/>
              <a:gd name="f887" fmla="*/ f712 1 f457"/>
              <a:gd name="f888" fmla="*/ f713 1 f456"/>
              <a:gd name="f889" fmla="*/ f714 1 f457"/>
              <a:gd name="f890" fmla="*/ f715 1 f456"/>
              <a:gd name="f891" fmla="*/ f716 1 f457"/>
              <a:gd name="f892" fmla="*/ f717 1 f456"/>
              <a:gd name="f893" fmla="*/ f718 1 f457"/>
              <a:gd name="f894" fmla="*/ f719 1 f456"/>
              <a:gd name="f895" fmla="*/ f720 1 f457"/>
              <a:gd name="f896" fmla="*/ f721 1 f457"/>
              <a:gd name="f897" fmla="*/ f722 1 f456"/>
              <a:gd name="f898" fmla="*/ f723 1 f457"/>
              <a:gd name="f899" fmla="*/ f724 1 f456"/>
              <a:gd name="f900" fmla="*/ f725 1 f457"/>
              <a:gd name="f901" fmla="*/ f726 1 f456"/>
              <a:gd name="f902" fmla="*/ f727 1 f457"/>
              <a:gd name="f903" fmla="*/ f728 1 f456"/>
              <a:gd name="f904" fmla="*/ f729 1 f457"/>
              <a:gd name="f905" fmla="*/ f730 1 f456"/>
              <a:gd name="f906" fmla="*/ f731 1 f457"/>
              <a:gd name="f907" fmla="*/ f732 1 f456"/>
              <a:gd name="f908" fmla="*/ f733 1 f457"/>
              <a:gd name="f909" fmla="*/ f734 1 f456"/>
              <a:gd name="f910" fmla="*/ f735 1 f457"/>
              <a:gd name="f911" fmla="*/ f736 1 f456"/>
              <a:gd name="f912" fmla="*/ f737 1 f457"/>
              <a:gd name="f913" fmla="*/ f738 1 f456"/>
              <a:gd name="f914" fmla="*/ f739 1 f457"/>
              <a:gd name="f915" fmla="*/ f740 1 f456"/>
              <a:gd name="f916" fmla="*/ f741 1 f457"/>
              <a:gd name="f917" fmla="*/ f742 1 f456"/>
              <a:gd name="f918" fmla="*/ f743 1 f457"/>
              <a:gd name="f919" fmla="*/ f744 1 f456"/>
              <a:gd name="f920" fmla="*/ f745 1 f457"/>
              <a:gd name="f921" fmla="*/ f746 1 f456"/>
              <a:gd name="f922" fmla="*/ f747 1 f457"/>
              <a:gd name="f923" fmla="*/ f748 1 f457"/>
              <a:gd name="f924" fmla="*/ f749 1 f456"/>
              <a:gd name="f925" fmla="*/ f750 1 f457"/>
              <a:gd name="f926" fmla="*/ f751 1 f456"/>
              <a:gd name="f927" fmla="*/ f752 1 f457"/>
              <a:gd name="f928" fmla="*/ f753 1 f456"/>
              <a:gd name="f929" fmla="*/ f754 1 f457"/>
              <a:gd name="f930" fmla="*/ f755 1 f456"/>
              <a:gd name="f931" fmla="*/ f756 1 f457"/>
              <a:gd name="f932" fmla="*/ f757 1 f456"/>
              <a:gd name="f933" fmla="*/ f758 1 f457"/>
              <a:gd name="f934" fmla="*/ f759 1 f456"/>
              <a:gd name="f935" fmla="*/ f760 1 f457"/>
              <a:gd name="f936" fmla="*/ f761 1 f457"/>
              <a:gd name="f937" fmla="*/ f762 1 f456"/>
              <a:gd name="f938" fmla="*/ f763 1 f457"/>
              <a:gd name="f939" fmla="*/ f764 1 f456"/>
              <a:gd name="f940" fmla="*/ f765 1 f457"/>
              <a:gd name="f941" fmla="*/ f766 1 f456"/>
              <a:gd name="f942" fmla="*/ f767 1 f457"/>
              <a:gd name="f943" fmla="*/ f768 1 f456"/>
              <a:gd name="f944" fmla="*/ f769 1 f457"/>
              <a:gd name="f945" fmla="*/ f770 1 f456"/>
              <a:gd name="f946" fmla="*/ f771 1 f457"/>
              <a:gd name="f947" fmla="*/ f772 1 f456"/>
              <a:gd name="f948" fmla="*/ f773 1 f457"/>
              <a:gd name="f949" fmla="*/ f774 1 f457"/>
              <a:gd name="f950" fmla="*/ f775 1 f456"/>
              <a:gd name="f951" fmla="*/ f776 1 f457"/>
              <a:gd name="f952" fmla="*/ f777 1 f456"/>
              <a:gd name="f953" fmla="*/ f778 1 f457"/>
              <a:gd name="f954" fmla="*/ f779 1 f456"/>
              <a:gd name="f955" fmla="*/ f780 1 f457"/>
              <a:gd name="f956" fmla="*/ f781 1 f456"/>
              <a:gd name="f957" fmla="*/ f782 1 f457"/>
              <a:gd name="f958" fmla="*/ f783 1 f456"/>
              <a:gd name="f959" fmla="*/ f784 1 f457"/>
              <a:gd name="f960" fmla="*/ f785 1 f456"/>
              <a:gd name="f961" fmla="*/ f786 1 f457"/>
              <a:gd name="f962" fmla="*/ f787 1 f456"/>
              <a:gd name="f963" fmla="*/ f788 1 f457"/>
              <a:gd name="f964" fmla="*/ f789 1 f456"/>
              <a:gd name="f965" fmla="*/ f790 1 f457"/>
              <a:gd name="f966" fmla="*/ f791 1 f456"/>
              <a:gd name="f967" fmla="*/ f792 1 f457"/>
              <a:gd name="f968" fmla="*/ f793 1 f456"/>
              <a:gd name="f969" fmla="*/ f794 1 f457"/>
              <a:gd name="f970" fmla="*/ f795 1 f456"/>
              <a:gd name="f971" fmla="*/ f796 1 f457"/>
              <a:gd name="f972" fmla="*/ f797 1 f456"/>
              <a:gd name="f973" fmla="*/ f798 1 f457"/>
              <a:gd name="f974" fmla="*/ f799 f451 1"/>
              <a:gd name="f975" fmla="*/ f800 f451 1"/>
              <a:gd name="f976" fmla="*/ f802 f452 1"/>
              <a:gd name="f977" fmla="*/ f801 f452 1"/>
              <a:gd name="f978" fmla="*/ f804 f451 1"/>
              <a:gd name="f979" fmla="*/ f805 f452 1"/>
              <a:gd name="f980" fmla="*/ f806 f451 1"/>
              <a:gd name="f981" fmla="*/ f807 f451 1"/>
              <a:gd name="f982" fmla="*/ f808 f452 1"/>
              <a:gd name="f983" fmla="*/ f809 f451 1"/>
              <a:gd name="f984" fmla="*/ f810 f452 1"/>
              <a:gd name="f985" fmla="*/ f811 f451 1"/>
              <a:gd name="f986" fmla="*/ f812 f452 1"/>
              <a:gd name="f987" fmla="*/ f813 f451 1"/>
              <a:gd name="f988" fmla="*/ f814 f452 1"/>
              <a:gd name="f989" fmla="*/ f815 f451 1"/>
              <a:gd name="f990" fmla="*/ f816 f452 1"/>
              <a:gd name="f991" fmla="*/ f817 f451 1"/>
              <a:gd name="f992" fmla="*/ f818 f452 1"/>
              <a:gd name="f993" fmla="*/ f819 f451 1"/>
              <a:gd name="f994" fmla="*/ f820 f452 1"/>
              <a:gd name="f995" fmla="*/ f821 f451 1"/>
              <a:gd name="f996" fmla="*/ f822 f452 1"/>
              <a:gd name="f997" fmla="*/ f823 f451 1"/>
              <a:gd name="f998" fmla="*/ f824 f452 1"/>
              <a:gd name="f999" fmla="*/ f825 f451 1"/>
              <a:gd name="f1000" fmla="*/ f826 f452 1"/>
              <a:gd name="f1001" fmla="*/ f827 f451 1"/>
              <a:gd name="f1002" fmla="*/ f828 f452 1"/>
              <a:gd name="f1003" fmla="*/ f829 f451 1"/>
              <a:gd name="f1004" fmla="*/ f830 f452 1"/>
              <a:gd name="f1005" fmla="*/ f831 f451 1"/>
              <a:gd name="f1006" fmla="*/ f832 f452 1"/>
              <a:gd name="f1007" fmla="*/ f833 f451 1"/>
              <a:gd name="f1008" fmla="*/ f834 f452 1"/>
              <a:gd name="f1009" fmla="*/ f835 f451 1"/>
              <a:gd name="f1010" fmla="*/ f836 f452 1"/>
              <a:gd name="f1011" fmla="*/ f837 f451 1"/>
              <a:gd name="f1012" fmla="*/ f838 f451 1"/>
              <a:gd name="f1013" fmla="*/ f839 f452 1"/>
              <a:gd name="f1014" fmla="*/ f840 f451 1"/>
              <a:gd name="f1015" fmla="*/ f841 f452 1"/>
              <a:gd name="f1016" fmla="*/ f842 f451 1"/>
              <a:gd name="f1017" fmla="*/ f843 f452 1"/>
              <a:gd name="f1018" fmla="*/ f844 f451 1"/>
              <a:gd name="f1019" fmla="*/ f845 f452 1"/>
              <a:gd name="f1020" fmla="*/ f846 f451 1"/>
              <a:gd name="f1021" fmla="*/ f847 f452 1"/>
              <a:gd name="f1022" fmla="*/ f848 f451 1"/>
              <a:gd name="f1023" fmla="*/ f849 f452 1"/>
              <a:gd name="f1024" fmla="*/ f850 f451 1"/>
              <a:gd name="f1025" fmla="*/ f851 f452 1"/>
              <a:gd name="f1026" fmla="*/ f852 f451 1"/>
              <a:gd name="f1027" fmla="*/ f853 f452 1"/>
              <a:gd name="f1028" fmla="*/ f854 f451 1"/>
              <a:gd name="f1029" fmla="*/ f855 f452 1"/>
              <a:gd name="f1030" fmla="*/ f856 f451 1"/>
              <a:gd name="f1031" fmla="*/ f857 f452 1"/>
              <a:gd name="f1032" fmla="*/ f858 f451 1"/>
              <a:gd name="f1033" fmla="*/ f859 f452 1"/>
              <a:gd name="f1034" fmla="*/ f860 f452 1"/>
              <a:gd name="f1035" fmla="*/ f861 f451 1"/>
              <a:gd name="f1036" fmla="*/ f862 f452 1"/>
              <a:gd name="f1037" fmla="*/ f863 f451 1"/>
              <a:gd name="f1038" fmla="*/ f864 f452 1"/>
              <a:gd name="f1039" fmla="*/ f865 f451 1"/>
              <a:gd name="f1040" fmla="*/ f866 f452 1"/>
              <a:gd name="f1041" fmla="*/ f867 f451 1"/>
              <a:gd name="f1042" fmla="*/ f868 f452 1"/>
              <a:gd name="f1043" fmla="*/ f869 f451 1"/>
              <a:gd name="f1044" fmla="*/ f870 f452 1"/>
              <a:gd name="f1045" fmla="*/ f871 f451 1"/>
              <a:gd name="f1046" fmla="*/ f872 f452 1"/>
              <a:gd name="f1047" fmla="*/ f873 f451 1"/>
              <a:gd name="f1048" fmla="*/ f874 f452 1"/>
              <a:gd name="f1049" fmla="*/ f875 f451 1"/>
              <a:gd name="f1050" fmla="*/ f876 f452 1"/>
              <a:gd name="f1051" fmla="*/ f877 f452 1"/>
              <a:gd name="f1052" fmla="*/ f878 f451 1"/>
              <a:gd name="f1053" fmla="*/ f879 f452 1"/>
              <a:gd name="f1054" fmla="*/ f880 f451 1"/>
              <a:gd name="f1055" fmla="*/ f881 f452 1"/>
              <a:gd name="f1056" fmla="*/ f882 f451 1"/>
              <a:gd name="f1057" fmla="*/ f883 f452 1"/>
              <a:gd name="f1058" fmla="*/ f884 f451 1"/>
              <a:gd name="f1059" fmla="*/ f885 f452 1"/>
              <a:gd name="f1060" fmla="*/ f886 f451 1"/>
              <a:gd name="f1061" fmla="*/ f887 f452 1"/>
              <a:gd name="f1062" fmla="*/ f888 f451 1"/>
              <a:gd name="f1063" fmla="*/ f889 f452 1"/>
              <a:gd name="f1064" fmla="*/ f890 f451 1"/>
              <a:gd name="f1065" fmla="*/ f891 f452 1"/>
              <a:gd name="f1066" fmla="*/ f892 f451 1"/>
              <a:gd name="f1067" fmla="*/ f893 f452 1"/>
              <a:gd name="f1068" fmla="*/ f894 f451 1"/>
              <a:gd name="f1069" fmla="*/ f895 f452 1"/>
              <a:gd name="f1070" fmla="*/ f896 f452 1"/>
              <a:gd name="f1071" fmla="*/ f897 f451 1"/>
              <a:gd name="f1072" fmla="*/ f898 f452 1"/>
              <a:gd name="f1073" fmla="*/ f899 f451 1"/>
              <a:gd name="f1074" fmla="*/ f900 f452 1"/>
              <a:gd name="f1075" fmla="*/ f901 f451 1"/>
              <a:gd name="f1076" fmla="*/ f902 f452 1"/>
              <a:gd name="f1077" fmla="*/ f903 f451 1"/>
              <a:gd name="f1078" fmla="*/ f904 f452 1"/>
              <a:gd name="f1079" fmla="*/ f905 f451 1"/>
              <a:gd name="f1080" fmla="*/ f906 f452 1"/>
              <a:gd name="f1081" fmla="*/ f907 f451 1"/>
              <a:gd name="f1082" fmla="*/ f908 f452 1"/>
              <a:gd name="f1083" fmla="*/ f909 f451 1"/>
              <a:gd name="f1084" fmla="*/ f910 f452 1"/>
              <a:gd name="f1085" fmla="*/ f911 f451 1"/>
              <a:gd name="f1086" fmla="*/ f912 f452 1"/>
              <a:gd name="f1087" fmla="*/ f913 f451 1"/>
              <a:gd name="f1088" fmla="*/ f914 f452 1"/>
              <a:gd name="f1089" fmla="*/ f915 f451 1"/>
              <a:gd name="f1090" fmla="*/ f916 f452 1"/>
              <a:gd name="f1091" fmla="*/ f917 f451 1"/>
              <a:gd name="f1092" fmla="*/ f918 f452 1"/>
              <a:gd name="f1093" fmla="*/ f919 f451 1"/>
              <a:gd name="f1094" fmla="*/ f920 f452 1"/>
              <a:gd name="f1095" fmla="*/ f921 f451 1"/>
              <a:gd name="f1096" fmla="*/ f922 f452 1"/>
              <a:gd name="f1097" fmla="*/ f923 f452 1"/>
              <a:gd name="f1098" fmla="*/ f924 f451 1"/>
              <a:gd name="f1099" fmla="*/ f925 f452 1"/>
              <a:gd name="f1100" fmla="*/ f926 f451 1"/>
              <a:gd name="f1101" fmla="*/ f927 f452 1"/>
              <a:gd name="f1102" fmla="*/ f928 f451 1"/>
              <a:gd name="f1103" fmla="*/ f929 f452 1"/>
              <a:gd name="f1104" fmla="*/ f930 f451 1"/>
              <a:gd name="f1105" fmla="*/ f931 f452 1"/>
              <a:gd name="f1106" fmla="*/ f932 f451 1"/>
              <a:gd name="f1107" fmla="*/ f933 f452 1"/>
              <a:gd name="f1108" fmla="*/ f934 f451 1"/>
              <a:gd name="f1109" fmla="*/ f935 f452 1"/>
              <a:gd name="f1110" fmla="*/ f936 f452 1"/>
              <a:gd name="f1111" fmla="*/ f937 f451 1"/>
              <a:gd name="f1112" fmla="*/ f938 f452 1"/>
              <a:gd name="f1113" fmla="*/ f939 f451 1"/>
              <a:gd name="f1114" fmla="*/ f940 f452 1"/>
              <a:gd name="f1115" fmla="*/ f941 f451 1"/>
              <a:gd name="f1116" fmla="*/ f942 f452 1"/>
              <a:gd name="f1117" fmla="*/ f943 f451 1"/>
              <a:gd name="f1118" fmla="*/ f944 f452 1"/>
              <a:gd name="f1119" fmla="*/ f945 f451 1"/>
              <a:gd name="f1120" fmla="*/ f946 f452 1"/>
              <a:gd name="f1121" fmla="*/ f947 f451 1"/>
              <a:gd name="f1122" fmla="*/ f948 f452 1"/>
              <a:gd name="f1123" fmla="*/ f949 f452 1"/>
              <a:gd name="f1124" fmla="*/ f950 f451 1"/>
              <a:gd name="f1125" fmla="*/ f951 f452 1"/>
              <a:gd name="f1126" fmla="*/ f952 f451 1"/>
              <a:gd name="f1127" fmla="*/ f953 f452 1"/>
              <a:gd name="f1128" fmla="*/ f954 f451 1"/>
              <a:gd name="f1129" fmla="*/ f955 f452 1"/>
              <a:gd name="f1130" fmla="*/ f956 f451 1"/>
              <a:gd name="f1131" fmla="*/ f957 f452 1"/>
              <a:gd name="f1132" fmla="*/ f958 f451 1"/>
              <a:gd name="f1133" fmla="*/ f959 f452 1"/>
              <a:gd name="f1134" fmla="*/ f960 f451 1"/>
              <a:gd name="f1135" fmla="*/ f961 f452 1"/>
              <a:gd name="f1136" fmla="*/ f962 f451 1"/>
              <a:gd name="f1137" fmla="*/ f963 f452 1"/>
              <a:gd name="f1138" fmla="*/ f964 f451 1"/>
              <a:gd name="f1139" fmla="*/ f965 f452 1"/>
              <a:gd name="f1140" fmla="*/ f966 f451 1"/>
              <a:gd name="f1141" fmla="*/ f967 f452 1"/>
              <a:gd name="f1142" fmla="*/ f968 f451 1"/>
              <a:gd name="f1143" fmla="*/ f969 f452 1"/>
              <a:gd name="f1144" fmla="*/ f970 f451 1"/>
              <a:gd name="f1145" fmla="*/ f971 f452 1"/>
              <a:gd name="f1146" fmla="*/ f972 f451 1"/>
              <a:gd name="f1147" fmla="*/ f973 f4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03">
                <a:pos x="f978" y="f979"/>
              </a:cxn>
              <a:cxn ang="f803">
                <a:pos x="f980" y="f979"/>
              </a:cxn>
              <a:cxn ang="f803">
                <a:pos x="f981" y="f982"/>
              </a:cxn>
              <a:cxn ang="f803">
                <a:pos x="f983" y="f984"/>
              </a:cxn>
              <a:cxn ang="f803">
                <a:pos x="f985" y="f986"/>
              </a:cxn>
              <a:cxn ang="f803">
                <a:pos x="f987" y="f988"/>
              </a:cxn>
              <a:cxn ang="f803">
                <a:pos x="f989" y="f990"/>
              </a:cxn>
              <a:cxn ang="f803">
                <a:pos x="f991" y="f992"/>
              </a:cxn>
              <a:cxn ang="f803">
                <a:pos x="f993" y="f994"/>
              </a:cxn>
              <a:cxn ang="f803">
                <a:pos x="f995" y="f996"/>
              </a:cxn>
              <a:cxn ang="f803">
                <a:pos x="f997" y="f998"/>
              </a:cxn>
              <a:cxn ang="f803">
                <a:pos x="f999" y="f1000"/>
              </a:cxn>
              <a:cxn ang="f803">
                <a:pos x="f1001" y="f1002"/>
              </a:cxn>
              <a:cxn ang="f803">
                <a:pos x="f1003" y="f1004"/>
              </a:cxn>
              <a:cxn ang="f803">
                <a:pos x="f1005" y="f1006"/>
              </a:cxn>
              <a:cxn ang="f803">
                <a:pos x="f1007" y="f1008"/>
              </a:cxn>
              <a:cxn ang="f803">
                <a:pos x="f1009" y="f1010"/>
              </a:cxn>
              <a:cxn ang="f803">
                <a:pos x="f1011" y="f1010"/>
              </a:cxn>
              <a:cxn ang="f803">
                <a:pos x="f1012" y="f1013"/>
              </a:cxn>
              <a:cxn ang="f803">
                <a:pos x="f1014" y="f1015"/>
              </a:cxn>
              <a:cxn ang="f803">
                <a:pos x="f1016" y="f1017"/>
              </a:cxn>
              <a:cxn ang="f803">
                <a:pos x="f1018" y="f1019"/>
              </a:cxn>
              <a:cxn ang="f803">
                <a:pos x="f1020" y="f1021"/>
              </a:cxn>
              <a:cxn ang="f803">
                <a:pos x="f1022" y="f1023"/>
              </a:cxn>
              <a:cxn ang="f803">
                <a:pos x="f1024" y="f1025"/>
              </a:cxn>
              <a:cxn ang="f803">
                <a:pos x="f1026" y="f1027"/>
              </a:cxn>
              <a:cxn ang="f803">
                <a:pos x="f1028" y="f1029"/>
              </a:cxn>
              <a:cxn ang="f803">
                <a:pos x="f1030" y="f1031"/>
              </a:cxn>
              <a:cxn ang="f803">
                <a:pos x="f1032" y="f1033"/>
              </a:cxn>
              <a:cxn ang="f803">
                <a:pos x="f985" y="f1034"/>
              </a:cxn>
              <a:cxn ang="f803">
                <a:pos x="f1035" y="f1036"/>
              </a:cxn>
              <a:cxn ang="f803">
                <a:pos x="f1037" y="f1038"/>
              </a:cxn>
              <a:cxn ang="f803">
                <a:pos x="f1039" y="f1040"/>
              </a:cxn>
              <a:cxn ang="f803">
                <a:pos x="f1041" y="f1042"/>
              </a:cxn>
              <a:cxn ang="f803">
                <a:pos x="f1043" y="f1044"/>
              </a:cxn>
              <a:cxn ang="f803">
                <a:pos x="f1045" y="f1046"/>
              </a:cxn>
              <a:cxn ang="f803">
                <a:pos x="f1047" y="f1048"/>
              </a:cxn>
              <a:cxn ang="f803">
                <a:pos x="f1049" y="f1050"/>
              </a:cxn>
              <a:cxn ang="f803">
                <a:pos x="f1049" y="f1051"/>
              </a:cxn>
              <a:cxn ang="f803">
                <a:pos x="f1052" y="f1053"/>
              </a:cxn>
              <a:cxn ang="f803">
                <a:pos x="f1054" y="f1055"/>
              </a:cxn>
              <a:cxn ang="f803">
                <a:pos x="f1056" y="f1057"/>
              </a:cxn>
              <a:cxn ang="f803">
                <a:pos x="f1058" y="f1059"/>
              </a:cxn>
              <a:cxn ang="f803">
                <a:pos x="f1060" y="f1061"/>
              </a:cxn>
              <a:cxn ang="f803">
                <a:pos x="f1062" y="f1063"/>
              </a:cxn>
              <a:cxn ang="f803">
                <a:pos x="f1064" y="f1065"/>
              </a:cxn>
              <a:cxn ang="f803">
                <a:pos x="f1066" y="f1067"/>
              </a:cxn>
              <a:cxn ang="f803">
                <a:pos x="f993" y="f1067"/>
              </a:cxn>
              <a:cxn ang="f803">
                <a:pos x="f1068" y="f1069"/>
              </a:cxn>
              <a:cxn ang="f803">
                <a:pos x="f983" y="f1070"/>
              </a:cxn>
              <a:cxn ang="f803">
                <a:pos x="f1071" y="f1072"/>
              </a:cxn>
              <a:cxn ang="f803">
                <a:pos x="f1073" y="f1074"/>
              </a:cxn>
              <a:cxn ang="f803">
                <a:pos x="f1075" y="f1076"/>
              </a:cxn>
              <a:cxn ang="f803">
                <a:pos x="f1077" y="f1078"/>
              </a:cxn>
              <a:cxn ang="f803">
                <a:pos x="f1079" y="f1080"/>
              </a:cxn>
              <a:cxn ang="f803">
                <a:pos x="f1081" y="f1082"/>
              </a:cxn>
              <a:cxn ang="f803">
                <a:pos x="f1083" y="f1084"/>
              </a:cxn>
              <a:cxn ang="f803">
                <a:pos x="f1085" y="f1086"/>
              </a:cxn>
              <a:cxn ang="f803">
                <a:pos x="f1087" y="f1088"/>
              </a:cxn>
              <a:cxn ang="f803">
                <a:pos x="f1089" y="f1090"/>
              </a:cxn>
              <a:cxn ang="f803">
                <a:pos x="f1091" y="f1092"/>
              </a:cxn>
              <a:cxn ang="f803">
                <a:pos x="f1093" y="f1094"/>
              </a:cxn>
              <a:cxn ang="f803">
                <a:pos x="f1095" y="f1096"/>
              </a:cxn>
              <a:cxn ang="f803">
                <a:pos x="f1060" y="f1097"/>
              </a:cxn>
              <a:cxn ang="f803">
                <a:pos x="f1098" y="f1099"/>
              </a:cxn>
              <a:cxn ang="f803">
                <a:pos x="f1100" y="f1101"/>
              </a:cxn>
              <a:cxn ang="f803">
                <a:pos x="f1102" y="f1103"/>
              </a:cxn>
              <a:cxn ang="f803">
                <a:pos x="f1104" y="f1105"/>
              </a:cxn>
              <a:cxn ang="f803">
                <a:pos x="f1106" y="f1107"/>
              </a:cxn>
              <a:cxn ang="f803">
                <a:pos x="f1108" y="f1109"/>
              </a:cxn>
              <a:cxn ang="f803">
                <a:pos x="f1018" y="f1110"/>
              </a:cxn>
              <a:cxn ang="f803">
                <a:pos x="f1111" y="f1112"/>
              </a:cxn>
              <a:cxn ang="f803">
                <a:pos x="f1113" y="f1114"/>
              </a:cxn>
              <a:cxn ang="f803">
                <a:pos x="f1115" y="f1116"/>
              </a:cxn>
              <a:cxn ang="f803">
                <a:pos x="f1117" y="f1118"/>
              </a:cxn>
              <a:cxn ang="f803">
                <a:pos x="f1119" y="f1120"/>
              </a:cxn>
              <a:cxn ang="f803">
                <a:pos x="f1121" y="f1122"/>
              </a:cxn>
              <a:cxn ang="f803">
                <a:pos x="f1001" y="f1123"/>
              </a:cxn>
              <a:cxn ang="f803">
                <a:pos x="f1124" y="f1125"/>
              </a:cxn>
              <a:cxn ang="f803">
                <a:pos x="f1126" y="f1127"/>
              </a:cxn>
              <a:cxn ang="f803">
                <a:pos x="f1128" y="f1129"/>
              </a:cxn>
              <a:cxn ang="f803">
                <a:pos x="f1130" y="f1131"/>
              </a:cxn>
              <a:cxn ang="f803">
                <a:pos x="f1132" y="f1133"/>
              </a:cxn>
              <a:cxn ang="f803">
                <a:pos x="f1134" y="f1135"/>
              </a:cxn>
              <a:cxn ang="f803">
                <a:pos x="f1136" y="f1137"/>
              </a:cxn>
              <a:cxn ang="f803">
                <a:pos x="f1138" y="f1139"/>
              </a:cxn>
              <a:cxn ang="f803">
                <a:pos x="f1140" y="f1141"/>
              </a:cxn>
              <a:cxn ang="f803">
                <a:pos x="f1142" y="f1143"/>
              </a:cxn>
              <a:cxn ang="f803">
                <a:pos x="f1144" y="f1145"/>
              </a:cxn>
              <a:cxn ang="f803">
                <a:pos x="f1146" y="f1147"/>
              </a:cxn>
              <a:cxn ang="f803">
                <a:pos x="f978" y="f1147"/>
              </a:cxn>
            </a:cxnLst>
            <a:rect l="f974" t="f977" r="f975" b="f976"/>
            <a:pathLst>
              <a:path w="1983504" h="6858000">
                <a:moveTo>
                  <a:pt x="f5" y="f5"/>
                </a:moveTo>
                <a:lnTo>
                  <a:pt x="f8" y="f5"/>
                </a:ln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14"/>
                  <a:pt x="f24" y="f25"/>
                </a:cubicBezTo>
                <a:cubicBezTo>
                  <a:pt x="f26" y="f27"/>
                  <a:pt x="f28" y="f27"/>
                  <a:pt x="f29" y="f30"/>
                </a:cubicBezTo>
                <a:cubicBezTo>
                  <a:pt x="f31" y="f32"/>
                  <a:pt x="f33" y="f16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21" y="f48"/>
                  <a:pt x="f23" y="f49"/>
                  <a:pt x="f50" y="f51"/>
                </a:cubicBezTo>
                <a:cubicBezTo>
                  <a:pt x="f34" y="f52"/>
                  <a:pt x="f53" y="f54"/>
                  <a:pt x="f55" y="f56"/>
                </a:cubicBezTo>
                <a:cubicBezTo>
                  <a:pt x="f57" y="f58"/>
                  <a:pt x="f24" y="f59"/>
                  <a:pt x="f31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68"/>
                </a:cubicBezTo>
                <a:cubicBezTo>
                  <a:pt x="f72" y="f73"/>
                  <a:pt x="f74" y="f75"/>
                  <a:pt x="f74" y="f76"/>
                </a:cubicBezTo>
                <a:cubicBezTo>
                  <a:pt x="f77" y="f78"/>
                  <a:pt x="f71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63" y="f90"/>
                  <a:pt x="f91" y="f87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117"/>
                  <a:pt x="f118" y="f119"/>
                  <a:pt x="f120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3"/>
                </a:cubicBezTo>
                <a:cubicBezTo>
                  <a:pt x="f134" y="f135"/>
                  <a:pt x="f136" y="f137"/>
                  <a:pt x="f67" y="f138"/>
                </a:cubicBezTo>
                <a:cubicBezTo>
                  <a:pt x="f84" y="f139"/>
                  <a:pt x="f8" y="f140"/>
                  <a:pt x="f141" y="f142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40" y="f151"/>
                  <a:pt x="f152" y="f153"/>
                </a:cubicBezTo>
                <a:cubicBezTo>
                  <a:pt x="f154" y="f155"/>
                  <a:pt x="f156" y="f148"/>
                  <a:pt x="f24" y="f157"/>
                </a:cubicBezTo>
                <a:cubicBezTo>
                  <a:pt x="f158" y="f159"/>
                  <a:pt x="f160" y="f161"/>
                  <a:pt x="f162" y="f161"/>
                </a:cubicBezTo>
                <a:cubicBezTo>
                  <a:pt x="f163" y="f161"/>
                  <a:pt x="f164" y="f165"/>
                  <a:pt x="f166" y="f167"/>
                </a:cubicBezTo>
                <a:cubicBezTo>
                  <a:pt x="f168" y="f167"/>
                  <a:pt x="f169" y="f170"/>
                  <a:pt x="f169" y="f171"/>
                </a:cubicBezTo>
                <a:cubicBezTo>
                  <a:pt x="f169" y="f172"/>
                  <a:pt x="f173" y="f174"/>
                  <a:pt x="f175" y="f176"/>
                </a:cubicBezTo>
                <a:cubicBezTo>
                  <a:pt x="f177" y="f178"/>
                  <a:pt x="f179" y="f171"/>
                  <a:pt x="f44" y="f180"/>
                </a:cubicBezTo>
                <a:cubicBezTo>
                  <a:pt x="f177" y="f181"/>
                  <a:pt x="f182" y="f183"/>
                  <a:pt x="f184" y="f185"/>
                </a:cubicBezTo>
                <a:cubicBezTo>
                  <a:pt x="f184" y="f186"/>
                  <a:pt x="f187" y="f188"/>
                  <a:pt x="f189" y="f190"/>
                </a:cubicBezTo>
                <a:cubicBezTo>
                  <a:pt x="f191" y="f192"/>
                  <a:pt x="f193" y="f194"/>
                  <a:pt x="f195" y="f196"/>
                </a:cubicBezTo>
                <a:cubicBezTo>
                  <a:pt x="f195" y="f197"/>
                  <a:pt x="f195" y="f198"/>
                  <a:pt x="f195" y="f199"/>
                </a:cubicBezTo>
                <a:cubicBezTo>
                  <a:pt x="f200" y="f201"/>
                  <a:pt x="f202" y="f203"/>
                  <a:pt x="f204" y="f205"/>
                </a:cubicBezTo>
                <a:cubicBezTo>
                  <a:pt x="f206" y="f207"/>
                  <a:pt x="f46" y="f208"/>
                  <a:pt x="f209" y="f210"/>
                </a:cubicBezTo>
                <a:cubicBezTo>
                  <a:pt x="f211" y="f212"/>
                  <a:pt x="f213" y="f214"/>
                  <a:pt x="f215" y="f216"/>
                </a:cubicBezTo>
                <a:cubicBezTo>
                  <a:pt x="f147" y="f217"/>
                  <a:pt x="f218" y="f196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31" y="f232"/>
                </a:cubicBezTo>
                <a:cubicBezTo>
                  <a:pt x="f84" y="f217"/>
                  <a:pt x="f233" y="f234"/>
                  <a:pt x="f156" y="f235"/>
                </a:cubicBezTo>
                <a:cubicBezTo>
                  <a:pt x="f8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46" y="f240"/>
                </a:cubicBezTo>
                <a:cubicBezTo>
                  <a:pt x="f245" y="f246"/>
                  <a:pt x="f182" y="f247"/>
                  <a:pt x="f168" y="f248"/>
                </a:cubicBezTo>
                <a:cubicBezTo>
                  <a:pt x="f249" y="f250"/>
                  <a:pt x="f251" y="f252"/>
                  <a:pt x="f19" y="f253"/>
                </a:cubicBezTo>
                <a:cubicBezTo>
                  <a:pt x="f254" y="f255"/>
                  <a:pt x="f256" y="f248"/>
                  <a:pt x="f256" y="f257"/>
                </a:cubicBezTo>
                <a:cubicBezTo>
                  <a:pt x="f258" y="f259"/>
                  <a:pt x="f260" y="f261"/>
                  <a:pt x="f233" y="f261"/>
                </a:cubicBezTo>
                <a:cubicBezTo>
                  <a:pt x="f262" y="f261"/>
                  <a:pt x="f263" y="f264"/>
                  <a:pt x="f265" y="f266"/>
                </a:cubicBezTo>
                <a:cubicBezTo>
                  <a:pt x="f72" y="f267"/>
                  <a:pt x="f268" y="f264"/>
                  <a:pt x="f269" y="f270"/>
                </a:cubicBezTo>
                <a:cubicBezTo>
                  <a:pt x="f271" y="f272"/>
                  <a:pt x="f273" y="f274"/>
                  <a:pt x="f275" y="f276"/>
                </a:cubicBezTo>
                <a:cubicBezTo>
                  <a:pt x="f277" y="f278"/>
                  <a:pt x="f279" y="f278"/>
                  <a:pt x="f280" y="f278"/>
                </a:cubicBezTo>
                <a:cubicBezTo>
                  <a:pt x="f281" y="f282"/>
                  <a:pt x="f283" y="f284"/>
                  <a:pt x="f283" y="f285"/>
                </a:cubicBezTo>
                <a:cubicBezTo>
                  <a:pt x="f286" y="f287"/>
                  <a:pt x="f288" y="f289"/>
                  <a:pt x="f290" y="f287"/>
                </a:cubicBezTo>
                <a:cubicBezTo>
                  <a:pt x="f291" y="f292"/>
                  <a:pt x="f293" y="f294"/>
                  <a:pt x="f295" y="f296"/>
                </a:cubicBezTo>
                <a:cubicBezTo>
                  <a:pt x="f98" y="f297"/>
                  <a:pt x="f298" y="f299"/>
                  <a:pt x="f300" y="f301"/>
                </a:cubicBez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102" y="f310"/>
                  <a:pt x="f311" y="f312"/>
                </a:cubicBezTo>
                <a:cubicBezTo>
                  <a:pt x="f98" y="f313"/>
                  <a:pt x="f281" y="f314"/>
                  <a:pt x="f315" y="f316"/>
                </a:cubicBezTo>
                <a:cubicBezTo>
                  <a:pt x="f317" y="f318"/>
                  <a:pt x="f319" y="f320"/>
                  <a:pt x="f225" y="f321"/>
                </a:cubicBezTo>
                <a:cubicBezTo>
                  <a:pt x="f322" y="f323"/>
                  <a:pt x="f324" y="f325"/>
                  <a:pt x="f326" y="f327"/>
                </a:cubicBezTo>
                <a:cubicBezTo>
                  <a:pt x="f328" y="f329"/>
                  <a:pt x="f306" y="f330"/>
                  <a:pt x="f331" y="f332"/>
                </a:cubicBezTo>
                <a:cubicBezTo>
                  <a:pt x="f333" y="f334"/>
                  <a:pt x="f331" y="f335"/>
                  <a:pt x="f336" y="f337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44" y="f345"/>
                  <a:pt x="f346" y="f347"/>
                  <a:pt x="f328" y="f348"/>
                </a:cubicBezTo>
                <a:cubicBezTo>
                  <a:pt x="f286" y="f348"/>
                  <a:pt x="f349" y="f348"/>
                  <a:pt x="f350" y="f351"/>
                </a:cubicBezTo>
                <a:cubicBezTo>
                  <a:pt x="f352" y="f353"/>
                  <a:pt x="f354" y="f355"/>
                  <a:pt x="f114" y="f356"/>
                </a:cubicBezTo>
                <a:cubicBezTo>
                  <a:pt x="f357" y="f358"/>
                  <a:pt x="f342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371"/>
                  <a:pt x="f372" y="f373"/>
                </a:cubicBezTo>
                <a:cubicBezTo>
                  <a:pt x="f374" y="f375"/>
                  <a:pt x="f376" y="f377"/>
                  <a:pt x="f378" y="f379"/>
                </a:cubicBezTo>
                <a:cubicBezTo>
                  <a:pt x="f380" y="f381"/>
                  <a:pt x="f382" y="f383"/>
                  <a:pt x="f384" y="f385"/>
                </a:cubicBezTo>
                <a:cubicBezTo>
                  <a:pt x="f386" y="f387"/>
                  <a:pt x="f388" y="f389"/>
                  <a:pt x="f390" y="f391"/>
                </a:cubicBezTo>
                <a:cubicBezTo>
                  <a:pt x="f268" y="f392"/>
                  <a:pt x="f393" y="f394"/>
                  <a:pt x="f65" y="f395"/>
                </a:cubicBezTo>
                <a:cubicBezTo>
                  <a:pt x="f65" y="f395"/>
                  <a:pt x="f396" y="f397"/>
                  <a:pt x="f398" y="f399"/>
                </a:cubicBezTo>
                <a:cubicBezTo>
                  <a:pt x="f400" y="f401"/>
                  <a:pt x="f402" y="f403"/>
                  <a:pt x="f404" y="f405"/>
                </a:cubicBezTo>
                <a:cubicBezTo>
                  <a:pt x="f402" y="f406"/>
                  <a:pt x="f134" y="f407"/>
                  <a:pt x="f408" y="f409"/>
                </a:cubicBezTo>
                <a:cubicBezTo>
                  <a:pt x="f86" y="f410"/>
                  <a:pt x="f411" y="f412"/>
                  <a:pt x="f413" y="f414"/>
                </a:cubicBezTo>
                <a:cubicBezTo>
                  <a:pt x="f258" y="f415"/>
                  <a:pt x="f416" y="f417"/>
                  <a:pt x="f26" y="f418"/>
                </a:cubicBezTo>
                <a:cubicBezTo>
                  <a:pt x="f419" y="f420"/>
                  <a:pt x="f69" y="f421"/>
                  <a:pt x="f422" y="f423"/>
                </a:cubicBezTo>
                <a:cubicBezTo>
                  <a:pt x="f424" y="f410"/>
                  <a:pt x="f425" y="f426"/>
                  <a:pt x="f427" y="f428"/>
                </a:cubicBezTo>
                <a:cubicBezTo>
                  <a:pt x="f229" y="f429"/>
                  <a:pt x="f69" y="f430"/>
                  <a:pt x="f82" y="f431"/>
                </a:cubicBezTo>
                <a:cubicBezTo>
                  <a:pt x="f262" y="f432"/>
                  <a:pt x="f29" y="f433"/>
                  <a:pt x="f434" y="f435"/>
                </a:cubicBezTo>
                <a:cubicBezTo>
                  <a:pt x="f38" y="f436"/>
                  <a:pt x="f437" y="f433"/>
                  <a:pt x="f438" y="f439"/>
                </a:cubicBezTo>
                <a:cubicBezTo>
                  <a:pt x="f440" y="f441"/>
                  <a:pt x="f442" y="f443"/>
                  <a:pt x="f444" y="f445"/>
                </a:cubicBezTo>
                <a:cubicBezTo>
                  <a:pt x="f446" y="f447"/>
                  <a:pt x="f448" y="f449"/>
                  <a:pt x="f6" y="f7"/>
                </a:cubicBezTo>
                <a:lnTo>
                  <a:pt x="f5" y="f7"/>
                </a:lnTo>
                <a:close/>
              </a:path>
            </a:pathLst>
          </a:custGeom>
          <a:solidFill>
            <a:srgbClr val="E7E6E6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9E311959-0A15-1E46-AE5D-DE724195C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49" t="13801" r="23487" b="8521"/>
          <a:stretch/>
        </p:blipFill>
        <p:spPr>
          <a:xfrm>
            <a:off x="1983507" y="157163"/>
            <a:ext cx="9873709" cy="635717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0EE86-E55D-B54D-A7D4-35380F759A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36992"/>
            <a:ext cx="10515600" cy="1603903"/>
          </a:xfrm>
        </p:spPr>
        <p:txBody>
          <a:bodyPr/>
          <a:lstStyle/>
          <a:p>
            <a:pPr lvl="0"/>
            <a:r>
              <a:rPr lang="en-GB" sz="4000">
                <a:solidFill>
                  <a:srgbClr val="00B050"/>
                </a:solidFill>
                <a:latin typeface="Britannic Bold" pitchFamily="34"/>
              </a:rPr>
              <a:t>COMPONENT 1 &amp; 2 </a:t>
            </a:r>
            <a:r>
              <a:rPr lang="en-GB" sz="4000"/>
              <a:t>are tested with 2 written exams sat in Year 12. Book learning </a:t>
            </a:r>
            <a:r>
              <a:rPr lang="en-GB" sz="4000" b="1">
                <a:solidFill>
                  <a:srgbClr val="FF0000"/>
                </a:solidFill>
              </a:rPr>
              <a:t>is</a:t>
            </a:r>
            <a:r>
              <a:rPr lang="en-GB" sz="4000"/>
              <a:t> part of GCSE PE course.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4BCE279B-54A3-E448-B1DB-8176C6CF7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20000261">
            <a:off x="1284576" y="2400630"/>
            <a:ext cx="2821052" cy="3787261"/>
          </a:xfrm>
        </p:spPr>
      </p:pic>
      <p:pic>
        <p:nvPicPr>
          <p:cNvPr id="4" name="Picture 4" descr="pupils taking gcse examinations Lealands High School Luton Stock Photo -  Alamy">
            <a:extLst>
              <a:ext uri="{FF2B5EF4-FFF2-40B4-BE49-F238E27FC236}">
                <a16:creationId xmlns:a16="http://schemas.microsoft.com/office/drawing/2014/main" id="{775C58A5-C388-B54C-A66D-DB8FE5039C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2" t="1796" r="333" b="7611"/>
          <a:stretch>
            <a:fillRect/>
          </a:stretch>
        </p:blipFill>
        <p:spPr>
          <a:xfrm>
            <a:off x="5064367" y="2163004"/>
            <a:ext cx="6161647" cy="40092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DE5B-3D08-A748-B45E-42965F3205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460497"/>
          </a:xfrm>
        </p:spPr>
        <p:txBody>
          <a:bodyPr/>
          <a:lstStyle/>
          <a:p>
            <a:pPr lvl="0"/>
            <a:r>
              <a:rPr lang="en-GB" sz="3200" b="1">
                <a:solidFill>
                  <a:srgbClr val="00B050"/>
                </a:solidFill>
                <a:latin typeface="Britannic Bold" pitchFamily="34"/>
              </a:rPr>
              <a:t>COMPONENT 3:</a:t>
            </a:r>
            <a:r>
              <a:rPr lang="en-GB" sz="3200" b="1"/>
              <a:t> -FITNESS TESTING </a:t>
            </a:r>
            <a:r>
              <a:rPr lang="en-GB" sz="3200" b="1">
                <a:highlight>
                  <a:srgbClr val="FFFF00"/>
                </a:highlight>
              </a:rPr>
              <a:t>MUST</a:t>
            </a:r>
            <a:r>
              <a:rPr lang="en-GB" sz="3200" b="1"/>
              <a:t> BE DONE BY ALL GCSE STUDENTS AS A COURSEWORK COMPONENT.</a:t>
            </a:r>
            <a:br>
              <a:rPr lang="en-GB" sz="3200" b="1"/>
            </a:br>
            <a:r>
              <a:rPr lang="en-GB" sz="2800" b="1"/>
              <a:t>(baseline fitness – be able to run 1.5miles (2300m) in 12 minutes)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91BFFE32-98F9-7543-9183-55341D8B9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0164" y="4251329"/>
            <a:ext cx="3167271" cy="2241551"/>
          </a:xfr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02CF7B4-C1B5-274C-84DC-06459C55B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58" y="2360295"/>
            <a:ext cx="2554605" cy="213741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D411435-A6F8-3D40-A896-B97B9EE0FB1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801816" y="2119944"/>
            <a:ext cx="2922907" cy="19831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79F2DA84-D313-1545-A602-C2032FDC69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824" y="4497705"/>
            <a:ext cx="5507358" cy="224155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48FFB77B-AA1C-3A48-8806-F51E774035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2647" y="1780227"/>
            <a:ext cx="3167271" cy="283623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9544F-D217-F34B-A6DB-3555515B036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n-GB" sz="3600" b="1">
                <a:solidFill>
                  <a:srgbClr val="00B050"/>
                </a:solidFill>
                <a:latin typeface="Aharoni" pitchFamily="2"/>
                <a:cs typeface="Aharoni" pitchFamily="2"/>
              </a:rPr>
              <a:t>ON SITE ACTIVITIES </a:t>
            </a:r>
            <a:r>
              <a:rPr lang="en-GB" sz="2800" b="1"/>
              <a:t>– </a:t>
            </a:r>
            <a:r>
              <a:rPr lang="en-GB" sz="2800" b="1">
                <a:solidFill>
                  <a:srgbClr val="FF0000"/>
                </a:solidFill>
              </a:rPr>
              <a:t>AT LEAST ONE</a:t>
            </a:r>
            <a:r>
              <a:rPr lang="en-GB" sz="2800" b="1"/>
              <a:t> MUST BE PICKED FROM THOSE BELOW. You </a:t>
            </a:r>
            <a:r>
              <a:rPr lang="en-GB" sz="2800" b="1" u="sng"/>
              <a:t>can </a:t>
            </a:r>
            <a:r>
              <a:rPr lang="en-GB" sz="2800" b="1"/>
              <a:t>pick two from this section.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E5E8232F-36ED-BD45-9E24-920CAF69D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6580" t="35764" r="25515" b="7269"/>
          <a:stretch>
            <a:fillRect/>
          </a:stretch>
        </p:blipFill>
        <p:spPr>
          <a:xfrm>
            <a:off x="1618936" y="1690689"/>
            <a:ext cx="9203957" cy="499972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C4279-9B40-A648-93CB-6C5E8D4764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079357"/>
          </a:xfrm>
        </p:spPr>
        <p:txBody>
          <a:bodyPr/>
          <a:lstStyle/>
          <a:p>
            <a:pPr lvl="0"/>
            <a:r>
              <a:rPr lang="en-GB" sz="2400" b="1">
                <a:solidFill>
                  <a:srgbClr val="00B050"/>
                </a:solidFill>
                <a:latin typeface="Aharoni" pitchFamily="2"/>
                <a:cs typeface="Aharoni" pitchFamily="2"/>
              </a:rPr>
              <a:t>OFF SITE ACTIVITIES</a:t>
            </a:r>
            <a:r>
              <a:rPr lang="en-GB" sz="2400"/>
              <a:t>. – </a:t>
            </a:r>
            <a:r>
              <a:rPr lang="en-GB" sz="2400" b="1"/>
              <a:t>Only </a:t>
            </a:r>
            <a:r>
              <a:rPr lang="en-GB" sz="2400" b="1">
                <a:highlight>
                  <a:srgbClr val="FFFF00"/>
                </a:highlight>
              </a:rPr>
              <a:t>one </a:t>
            </a:r>
            <a:r>
              <a:rPr lang="en-GB" sz="2400" b="1"/>
              <a:t>may be selected (if needed).</a:t>
            </a:r>
            <a:br>
              <a:rPr lang="en-GB" sz="2400" b="1"/>
            </a:br>
            <a:r>
              <a:rPr lang="en-GB" sz="2400" b="1"/>
              <a:t>This must </a:t>
            </a:r>
            <a:r>
              <a:rPr lang="en-GB" sz="2400" b="1">
                <a:highlight>
                  <a:srgbClr val="FFFF00"/>
                </a:highlight>
              </a:rPr>
              <a:t>be agreed </a:t>
            </a:r>
            <a:r>
              <a:rPr lang="en-GB" sz="2400" b="1"/>
              <a:t>with PE Staff </a:t>
            </a:r>
            <a:r>
              <a:rPr lang="en-GB" sz="2400" b="1">
                <a:highlight>
                  <a:srgbClr val="FFFF00"/>
                </a:highlight>
              </a:rPr>
              <a:t>before </a:t>
            </a:r>
            <a:r>
              <a:rPr lang="en-GB" sz="2400" b="1"/>
              <a:t>you start the course.</a:t>
            </a:r>
            <a:br>
              <a:rPr lang="en-GB" sz="2400" b="1"/>
            </a:br>
            <a:r>
              <a:rPr lang="en-GB" sz="2400" b="1">
                <a:solidFill>
                  <a:srgbClr val="0070C0"/>
                </a:solidFill>
                <a:latin typeface="Copperplate Gothic Bold" pitchFamily="34"/>
              </a:rPr>
              <a:t>Below are some done by past pupils.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44691DE7-BE18-7E49-8A1B-921BADC22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0789" t="34372" r="19779" b="9643"/>
          <a:stretch>
            <a:fillRect/>
          </a:stretch>
        </p:blipFill>
        <p:spPr>
          <a:xfrm>
            <a:off x="1162769" y="1724028"/>
            <a:ext cx="9863038" cy="492091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E8B20E8-A0DA-8E4C-BBF1-5443930E01D9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4472C4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Calibri"/>
            </a:endParaRPr>
          </a:p>
        </p:txBody>
      </p:sp>
      <p:sp>
        <p:nvSpPr>
          <p:cNvPr id="3" name="Freeform: Shape 8">
            <a:extLst>
              <a:ext uri="{FF2B5EF4-FFF2-40B4-BE49-F238E27FC236}">
                <a16:creationId xmlns:a16="http://schemas.microsoft.com/office/drawing/2014/main" id="{310A9420-F262-9C4E-B7BA-75E8A4E00F22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983507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983504"/>
              <a:gd name="f7" fmla="val 6858000"/>
              <a:gd name="f8" fmla="val 1376658"/>
              <a:gd name="f9" fmla="val 1482328"/>
              <a:gd name="f10" fmla="val 35571"/>
              <a:gd name="f11" fmla="val 1584980"/>
              <a:gd name="f12" fmla="val 78255"/>
              <a:gd name="f13" fmla="val 1690650"/>
              <a:gd name="f14" fmla="val 110269"/>
              <a:gd name="f15" fmla="val 1675553"/>
              <a:gd name="f16" fmla="val 145839"/>
              <a:gd name="f17" fmla="val 1660458"/>
              <a:gd name="f18" fmla="val 138725"/>
              <a:gd name="f19" fmla="val 1645361"/>
              <a:gd name="f20" fmla="val 135168"/>
              <a:gd name="f21" fmla="val 1554788"/>
              <a:gd name="f22" fmla="val 120941"/>
              <a:gd name="f23" fmla="val 1461194"/>
              <a:gd name="f24" fmla="val 1373640"/>
              <a:gd name="f25" fmla="val 71141"/>
              <a:gd name="f26" fmla="val 1352504"/>
              <a:gd name="f27" fmla="val 64027"/>
              <a:gd name="f28" fmla="val 1328352"/>
              <a:gd name="f29" fmla="val 1319295"/>
              <a:gd name="f30" fmla="val 88927"/>
              <a:gd name="f31" fmla="val 1304199"/>
              <a:gd name="f32" fmla="val 124497"/>
              <a:gd name="f33" fmla="val 1325332"/>
              <a:gd name="f34" fmla="val 1346468"/>
              <a:gd name="f35" fmla="val 163625"/>
              <a:gd name="f36" fmla="val 1382696"/>
              <a:gd name="f37" fmla="val 195638"/>
              <a:gd name="f38" fmla="val 1424964"/>
              <a:gd name="f39" fmla="val 188525"/>
              <a:gd name="f40" fmla="val 1464213"/>
              <a:gd name="f41" fmla="val 192082"/>
              <a:gd name="f42" fmla="val 1572902"/>
              <a:gd name="f43" fmla="val 209867"/>
              <a:gd name="f44" fmla="val 1624228"/>
              <a:gd name="f45" fmla="val 259665"/>
              <a:gd name="f46" fmla="val 1648381"/>
              <a:gd name="f47" fmla="val 373491"/>
              <a:gd name="f48" fmla="val 327250"/>
              <a:gd name="f49" fmla="val 384162"/>
              <a:gd name="f50" fmla="val 1370620"/>
              <a:gd name="f51" fmla="val 352148"/>
              <a:gd name="f52" fmla="val 345034"/>
              <a:gd name="f53" fmla="val 1310237"/>
              <a:gd name="f54" fmla="val 355706"/>
              <a:gd name="f55" fmla="val 1322314"/>
              <a:gd name="f56" fmla="val 394834"/>
              <a:gd name="f57" fmla="val 1334390"/>
              <a:gd name="f58" fmla="val 430405"/>
              <a:gd name="f59" fmla="val 458860"/>
              <a:gd name="f60" fmla="val 451747"/>
              <a:gd name="f61" fmla="val 1252873"/>
              <a:gd name="f62" fmla="val 448189"/>
              <a:gd name="f63" fmla="val 1237778"/>
              <a:gd name="f64" fmla="val 405504"/>
              <a:gd name="f65" fmla="val 1222682"/>
              <a:gd name="f66" fmla="val 359262"/>
              <a:gd name="f67" fmla="val 1210606"/>
              <a:gd name="f68" fmla="val 334364"/>
              <a:gd name="f69" fmla="val 1177395"/>
              <a:gd name="f70" fmla="val 320135"/>
              <a:gd name="f71" fmla="val 1153242"/>
              <a:gd name="f72" fmla="val 1123051"/>
              <a:gd name="f73" fmla="val 348592"/>
              <a:gd name="f74" fmla="val 1132108"/>
              <a:gd name="f75" fmla="val 387720"/>
              <a:gd name="f76" fmla="val 416176"/>
              <a:gd name="f77" fmla="val 1129088"/>
              <a:gd name="f78" fmla="val 469532"/>
              <a:gd name="f79" fmla="val 494431"/>
              <a:gd name="f80" fmla="val 1195509"/>
              <a:gd name="f81" fmla="val 505101"/>
              <a:gd name="f82" fmla="val 1246836"/>
              <a:gd name="f83" fmla="val 519330"/>
              <a:gd name="f84" fmla="val 1298160"/>
              <a:gd name="f85" fmla="val 537116"/>
              <a:gd name="f86" fmla="val 1364582"/>
              <a:gd name="f87" fmla="val 558458"/>
              <a:gd name="f88" fmla="val 1292122"/>
              <a:gd name="f89" fmla="val 594028"/>
              <a:gd name="f90" fmla="val 586915"/>
              <a:gd name="f91" fmla="val 1183434"/>
              <a:gd name="f92" fmla="val 1117012"/>
              <a:gd name="f93" fmla="val 526444"/>
              <a:gd name="f94" fmla="val 1029458"/>
              <a:gd name="f95" fmla="val 483759"/>
              <a:gd name="f96" fmla="val 975114"/>
              <a:gd name="f97" fmla="val 522887"/>
              <a:gd name="f98" fmla="val 893597"/>
              <a:gd name="f99" fmla="val 579800"/>
              <a:gd name="f100" fmla="val 827176"/>
              <a:gd name="f101" fmla="val 544229"/>
              <a:gd name="f102" fmla="val 754716"/>
              <a:gd name="f103" fmla="val 533558"/>
              <a:gd name="f104" fmla="val 603758"/>
              <a:gd name="f105" fmla="val 512216"/>
              <a:gd name="f106" fmla="val 697352"/>
              <a:gd name="f107" fmla="val 480203"/>
              <a:gd name="f108" fmla="val 546395"/>
              <a:gd name="f109" fmla="val 462417"/>
              <a:gd name="f110" fmla="val 486012"/>
              <a:gd name="f111" fmla="val 455303"/>
              <a:gd name="f112" fmla="val 422610"/>
              <a:gd name="f113" fmla="val 426847"/>
              <a:gd name="f114" fmla="val 335056"/>
              <a:gd name="f115" fmla="val 465975"/>
              <a:gd name="f116" fmla="val 730563"/>
              <a:gd name="f117" fmla="val 672284"/>
              <a:gd name="f118" fmla="val 917750"/>
              <a:gd name="f119" fmla="val 658055"/>
              <a:gd name="f120" fmla="val 1270988"/>
              <a:gd name="f121" fmla="val 910606"/>
              <a:gd name="f122" fmla="val 1255893"/>
              <a:gd name="f123" fmla="val 935506"/>
              <a:gd name="f124" fmla="val 1240798"/>
              <a:gd name="f125" fmla="val 924835"/>
              <a:gd name="f126" fmla="val 1225701"/>
              <a:gd name="f127" fmla="val 921277"/>
              <a:gd name="f128" fmla="val 1201548"/>
              <a:gd name="f129" fmla="val 917720"/>
              <a:gd name="f130" fmla="val 1171356"/>
              <a:gd name="f131" fmla="val 903491"/>
              <a:gd name="f132" fmla="val 1165318"/>
              <a:gd name="f133" fmla="val 949734"/>
              <a:gd name="f134" fmla="val 1162298"/>
              <a:gd name="f135" fmla="val 985305"/>
              <a:gd name="f136" fmla="val 1180415"/>
              <a:gd name="f137" fmla="val 1003089"/>
              <a:gd name="f138" fmla="val 1006647"/>
              <a:gd name="f139" fmla="val 1020875"/>
              <a:gd name="f140" fmla="val 1070674"/>
              <a:gd name="f141" fmla="val 1455156"/>
              <a:gd name="f142" fmla="val 1113358"/>
              <a:gd name="f143" fmla="val 1491385"/>
              <a:gd name="f144" fmla="val 1131144"/>
              <a:gd name="f145" fmla="val 1530634"/>
              <a:gd name="f146" fmla="val 1156043"/>
              <a:gd name="f147" fmla="val 1515538"/>
              <a:gd name="f148" fmla="val 1220069"/>
              <a:gd name="f149" fmla="val 1485348"/>
              <a:gd name="f150" fmla="val 1237855"/>
              <a:gd name="f151" fmla="val 1212955"/>
              <a:gd name="f152" fmla="val 1440060"/>
              <a:gd name="f153" fmla="val 1209399"/>
              <a:gd name="f154" fmla="val 1415907"/>
              <a:gd name="f155" fmla="val 1205842"/>
              <a:gd name="f156" fmla="val 1358543"/>
              <a:gd name="f157" fmla="val 1230741"/>
              <a:gd name="f158" fmla="val 1443080"/>
              <a:gd name="f159" fmla="val 1269868"/>
              <a:gd name="f160" fmla="val 1316276"/>
              <a:gd name="f161" fmla="val 1365909"/>
              <a:gd name="f162" fmla="val 1400810"/>
              <a:gd name="f163" fmla="val 1539691"/>
              <a:gd name="f164" fmla="val 1615170"/>
              <a:gd name="f165" fmla="val 1536647"/>
              <a:gd name="f166" fmla="val 1748012"/>
              <a:gd name="f167" fmla="val 1540204"/>
              <a:gd name="f168" fmla="val 1769146"/>
              <a:gd name="f169" fmla="val 1778203"/>
              <a:gd name="f170" fmla="val 1572219"/>
              <a:gd name="f171" fmla="val 1597117"/>
              <a:gd name="f172" fmla="val 1629132"/>
              <a:gd name="f173" fmla="val 1757070"/>
              <a:gd name="f174" fmla="val 1632688"/>
              <a:gd name="f175" fmla="val 1735936"/>
              <a:gd name="f176" fmla="val 1636245"/>
              <a:gd name="f177" fmla="val 1702725"/>
              <a:gd name="f178" fmla="val 1639802"/>
              <a:gd name="f179" fmla="val 1666496"/>
              <a:gd name="f180" fmla="val 1657587"/>
              <a:gd name="f181" fmla="val 1693158"/>
              <a:gd name="f182" fmla="val 1784242"/>
              <a:gd name="f183" fmla="val 1728729"/>
              <a:gd name="f184" fmla="val 1781223"/>
              <a:gd name="f185" fmla="val 1849668"/>
              <a:gd name="f186" fmla="val 1881683"/>
              <a:gd name="f187" fmla="val 1814434"/>
              <a:gd name="f188" fmla="val 1895910"/>
              <a:gd name="f189" fmla="val 1838587"/>
              <a:gd name="f190" fmla="val 1903025"/>
              <a:gd name="f191" fmla="val 1880854"/>
              <a:gd name="f192" fmla="val 1917252"/>
              <a:gd name="f193" fmla="val 1914065"/>
              <a:gd name="f194" fmla="val 1938595"/>
              <a:gd name="f195" fmla="val 1938218"/>
              <a:gd name="f196" fmla="val 1984836"/>
              <a:gd name="f197" fmla="val 1995507"/>
              <a:gd name="f198" fmla="val 2002622"/>
              <a:gd name="f199" fmla="val 2013292"/>
              <a:gd name="f200" fmla="val 1932180"/>
              <a:gd name="f201" fmla="val 2123562"/>
              <a:gd name="f202" fmla="val 1871798"/>
              <a:gd name="f203" fmla="val 2120004"/>
              <a:gd name="f204" fmla="val 1805376"/>
              <a:gd name="f205" fmla="val 2102219"/>
              <a:gd name="f206" fmla="val 1726878"/>
              <a:gd name="f207" fmla="val 2080877"/>
              <a:gd name="f208" fmla="val 2038192"/>
              <a:gd name="f209" fmla="val 1563844"/>
              <a:gd name="f210" fmla="val 2077320"/>
              <a:gd name="f211" fmla="val 1681592"/>
              <a:gd name="f212" fmla="val 2130676"/>
              <a:gd name="f213" fmla="val 1811414"/>
              <a:gd name="f214" fmla="val 2134233"/>
              <a:gd name="f215" fmla="val 1920104"/>
              <a:gd name="f216" fmla="val 2208931"/>
              <a:gd name="f217" fmla="val 2223159"/>
              <a:gd name="f218" fmla="val 1159280"/>
              <a:gd name="f219" fmla="val 766792"/>
              <a:gd name="f220" fmla="val 1892353"/>
              <a:gd name="f221" fmla="val 778869"/>
              <a:gd name="f222" fmla="val 1952823"/>
              <a:gd name="f223" fmla="val 812080"/>
              <a:gd name="f224" fmla="val 1967051"/>
              <a:gd name="f225" fmla="val 839252"/>
              <a:gd name="f226" fmla="val 1974165"/>
              <a:gd name="f227" fmla="val 984170"/>
              <a:gd name="f228" fmla="val 2020407"/>
              <a:gd name="f229" fmla="val 1110974"/>
              <a:gd name="f230" fmla="val 2112891"/>
              <a:gd name="f231" fmla="val 1243816"/>
              <a:gd name="f232" fmla="val 2191146"/>
              <a:gd name="f233" fmla="val 1337410"/>
              <a:gd name="f234" fmla="val 2258731"/>
              <a:gd name="f235" fmla="val 2326314"/>
              <a:gd name="f236" fmla="val 2390340"/>
              <a:gd name="f237" fmla="val 1412888"/>
              <a:gd name="f238" fmla="val 2418796"/>
              <a:gd name="f239" fmla="val 1479310"/>
              <a:gd name="f240" fmla="val 2401012"/>
              <a:gd name="f241" fmla="val 1533654"/>
              <a:gd name="f242" fmla="val 2386784"/>
              <a:gd name="f243" fmla="val 1591018"/>
              <a:gd name="f244" fmla="val 2393898"/>
              <a:gd name="f245" fmla="val 1711782"/>
              <a:gd name="f246" fmla="val 2408126"/>
              <a:gd name="f247" fmla="val 2479267"/>
              <a:gd name="f248" fmla="val 2518395"/>
              <a:gd name="f249" fmla="val 1738956"/>
              <a:gd name="f250" fmla="val 2582422"/>
              <a:gd name="f251" fmla="val 1687630"/>
              <a:gd name="f252" fmla="val 2550408"/>
              <a:gd name="f253" fmla="val 2543294"/>
              <a:gd name="f254" fmla="val 1594036"/>
              <a:gd name="f255" fmla="val 2536181"/>
              <a:gd name="f256" fmla="val 1500444"/>
              <a:gd name="f257" fmla="val 2525509"/>
              <a:gd name="f258" fmla="val 1467232"/>
              <a:gd name="f259" fmla="val 2685576"/>
              <a:gd name="f260" fmla="val 1391754"/>
              <a:gd name="f261" fmla="val 2564636"/>
              <a:gd name="f262" fmla="val 1286084"/>
              <a:gd name="f263" fmla="val 1234759"/>
              <a:gd name="f264" fmla="val 2546851"/>
              <a:gd name="f265" fmla="val 1186452"/>
              <a:gd name="f266" fmla="val 2532623"/>
              <a:gd name="f267" fmla="val 2514837"/>
              <a:gd name="f268" fmla="val 1065688"/>
              <a:gd name="f269" fmla="val 1005304"/>
              <a:gd name="f270" fmla="val 2553965"/>
              <a:gd name="f271" fmla="val 950960"/>
              <a:gd name="f272" fmla="val 2561080"/>
              <a:gd name="f273" fmla="val 981150"/>
              <a:gd name="f274" fmla="val 2653563"/>
              <a:gd name="f275" fmla="val 947940"/>
              <a:gd name="f276" fmla="val 2692689"/>
              <a:gd name="f277" fmla="val 941903"/>
              <a:gd name="f278" fmla="val 2703362"/>
              <a:gd name="f279" fmla="val 935864"/>
              <a:gd name="f280" fmla="val 929826"/>
              <a:gd name="f281" fmla="val 911711"/>
              <a:gd name="f282" fmla="val 2980812"/>
              <a:gd name="f283" fmla="val 594701"/>
              <a:gd name="f284" fmla="val 2913227"/>
              <a:gd name="f285" fmla="val 2923898"/>
              <a:gd name="f286" fmla="val 567529"/>
              <a:gd name="f287" fmla="val 2941684"/>
              <a:gd name="f288" fmla="val 534318"/>
              <a:gd name="f289" fmla="val 2899000"/>
              <a:gd name="f290" fmla="val 501108"/>
              <a:gd name="f291" fmla="val 643007"/>
              <a:gd name="f292" fmla="val 3137322"/>
              <a:gd name="f293" fmla="val 860386"/>
              <a:gd name="f294" fmla="val 3183563"/>
              <a:gd name="f295" fmla="val 1053610"/>
              <a:gd name="f296" fmla="val 3329402"/>
              <a:gd name="f297" fmla="val 3379202"/>
              <a:gd name="f298" fmla="val 800002"/>
              <a:gd name="f299" fmla="val 3208463"/>
              <a:gd name="f300" fmla="val 682256"/>
              <a:gd name="f301" fmla="val 3229805"/>
              <a:gd name="f302" fmla="val 624893"/>
              <a:gd name="f303" fmla="val 3283162"/>
              <a:gd name="f304" fmla="val 796984"/>
              <a:gd name="f305" fmla="val 3368530"/>
              <a:gd name="f306" fmla="val 630932"/>
              <a:gd name="f307" fmla="val 3393429"/>
              <a:gd name="f308" fmla="val 703390"/>
              <a:gd name="f309" fmla="val 3439672"/>
              <a:gd name="f310" fmla="val 3485914"/>
              <a:gd name="f311" fmla="val 806041"/>
              <a:gd name="f312" fmla="val 3539269"/>
              <a:gd name="f313" fmla="val 3635309"/>
              <a:gd name="f314" fmla="val 3699337"/>
              <a:gd name="f315" fmla="val 869444"/>
              <a:gd name="f316" fmla="val 3827390"/>
              <a:gd name="f317" fmla="val 842270"/>
              <a:gd name="f318" fmla="val 3912759"/>
              <a:gd name="f319" fmla="val 803022"/>
              <a:gd name="f320" fmla="val 3991015"/>
              <a:gd name="f321" fmla="val 4090612"/>
              <a:gd name="f322" fmla="val 863405"/>
              <a:gd name="f323" fmla="val 4158196"/>
              <a:gd name="f324" fmla="val 854347"/>
              <a:gd name="f325" fmla="val 4204438"/>
              <a:gd name="f326" fmla="val 763774"/>
              <a:gd name="f327" fmla="val 4172424"/>
              <a:gd name="f328" fmla="val 667160"/>
              <a:gd name="f329" fmla="val 4140411"/>
              <a:gd name="f330" fmla="val 4200882"/>
              <a:gd name="f331" fmla="val 655085"/>
              <a:gd name="f332" fmla="val 4321821"/>
              <a:gd name="f333" fmla="val 670179"/>
              <a:gd name="f334" fmla="val 4400076"/>
              <a:gd name="f335" fmla="val 4424975"/>
              <a:gd name="f336" fmla="val 588662"/>
              <a:gd name="f337" fmla="val 4414305"/>
              <a:gd name="f338" fmla="val 516204"/>
              <a:gd name="f339" fmla="val 4403633"/>
              <a:gd name="f340" fmla="val 446764"/>
              <a:gd name="f341" fmla="val 4353835"/>
              <a:gd name="f342" fmla="val 356189"/>
              <a:gd name="f343" fmla="val 4378734"/>
              <a:gd name="f344" fmla="val 428648"/>
              <a:gd name="f345" fmla="val 4521016"/>
              <a:gd name="f346" fmla="val 582626"/>
              <a:gd name="f347" fmla="val 4478331"/>
              <a:gd name="f348" fmla="val 4613499"/>
              <a:gd name="f349" fmla="val 489031"/>
              <a:gd name="f350" fmla="val 416573"/>
              <a:gd name="f351" fmla="val 4585042"/>
              <a:gd name="f352" fmla="val 386381"/>
              <a:gd name="f353" fmla="val 4574373"/>
              <a:gd name="f354" fmla="val 353170"/>
              <a:gd name="f355" fmla="val 4560144"/>
              <a:gd name="f356" fmla="val 4602828"/>
              <a:gd name="f357" fmla="val 313920"/>
              <a:gd name="f358" fmla="val 4652628"/>
              <a:gd name="f359" fmla="val 4670412"/>
              <a:gd name="f360" fmla="val 380342"/>
              <a:gd name="f361" fmla="val 4677526"/>
              <a:gd name="f362" fmla="val 449784"/>
              <a:gd name="f363" fmla="val 4702425"/>
              <a:gd name="f364" fmla="val 504126"/>
              <a:gd name="f365" fmla="val 4759339"/>
              <a:gd name="f366" fmla="val 564510"/>
              <a:gd name="f367" fmla="val 4805580"/>
              <a:gd name="f368" fmla="val 694332"/>
              <a:gd name="f369" fmla="val 4905177"/>
              <a:gd name="f370" fmla="val 836233"/>
              <a:gd name="f371" fmla="val 4990547"/>
              <a:gd name="f372" fmla="val 944922"/>
              <a:gd name="f373" fmla="val 5154171"/>
              <a:gd name="f374" fmla="val 809060"/>
              <a:gd name="f375" fmla="val 5111487"/>
              <a:gd name="f376" fmla="val 706410"/>
              <a:gd name="f377" fmla="val 5011889"/>
              <a:gd name="f378" fmla="val 576586"/>
              <a:gd name="f379" fmla="val 4994104"/>
              <a:gd name="f380" fmla="val 688296"/>
              <a:gd name="f381" fmla="val 5143500"/>
              <a:gd name="f382" fmla="val 830194"/>
              <a:gd name="f383" fmla="val 5243097"/>
              <a:gd name="f384" fmla="val 963036"/>
              <a:gd name="f385" fmla="val 5353367"/>
              <a:gd name="f386" fmla="val 1002286"/>
              <a:gd name="f387" fmla="val 5385379"/>
              <a:gd name="f388" fmla="val 1041534"/>
              <a:gd name="f389" fmla="val 5406721"/>
              <a:gd name="f390" fmla="val 1047572"/>
              <a:gd name="f391" fmla="val 5474306"/>
              <a:gd name="f392" fmla="val 5605917"/>
              <a:gd name="f393" fmla="val 1113992"/>
              <a:gd name="f394" fmla="val 5712629"/>
              <a:gd name="f395" fmla="val 5769542"/>
              <a:gd name="f396" fmla="val 1216644"/>
              <a:gd name="f397" fmla="val 5790884"/>
              <a:gd name="f398" fmla="val 1213626"/>
              <a:gd name="f399" fmla="val 5801555"/>
              <a:gd name="f400" fmla="val 1147203"/>
              <a:gd name="f401" fmla="val 5805112"/>
              <a:gd name="f402" fmla="val 1095878"/>
              <a:gd name="f403" fmla="val 5726858"/>
              <a:gd name="f404" fmla="val 1014361"/>
              <a:gd name="f405" fmla="val 5755314"/>
              <a:gd name="f406" fmla="val 5862025"/>
              <a:gd name="f407" fmla="val 5954508"/>
              <a:gd name="f408" fmla="val 1274008"/>
              <a:gd name="f409" fmla="val 6004307"/>
              <a:gd name="f410" fmla="val 6043434"/>
              <a:gd name="f411" fmla="val 1476290"/>
              <a:gd name="f412" fmla="val 6068335"/>
              <a:gd name="f413" fmla="val 1542711"/>
              <a:gd name="f414" fmla="val 6196388"/>
              <a:gd name="f415" fmla="val 6221287"/>
              <a:gd name="f416" fmla="val 1409868"/>
              <a:gd name="f417" fmla="val 6189274"/>
              <a:gd name="f418" fmla="val 6167932"/>
              <a:gd name="f419" fmla="val 1264950"/>
              <a:gd name="f420" fmla="val 6132361"/>
              <a:gd name="f421" fmla="val 6093234"/>
              <a:gd name="f422" fmla="val 1089840"/>
              <a:gd name="f423" fmla="val 6057663"/>
              <a:gd name="f424" fmla="val 1056628"/>
              <a:gd name="f425" fmla="val 1020400"/>
              <a:gd name="f426" fmla="val 6036320"/>
              <a:gd name="f427" fmla="val 999266"/>
              <a:gd name="f428" fmla="val 6100347"/>
              <a:gd name="f429" fmla="val 6114575"/>
              <a:gd name="f430" fmla="val 6199945"/>
              <a:gd name="f431" fmla="val 6281757"/>
              <a:gd name="f432" fmla="val 6327999"/>
              <a:gd name="f433" fmla="val 6388469"/>
              <a:gd name="f434" fmla="val 1388735"/>
              <a:gd name="f435" fmla="val 6367127"/>
              <a:gd name="f436" fmla="val 6356456"/>
              <a:gd name="f437" fmla="val 1449118"/>
              <a:gd name="f438" fmla="val 1446099"/>
              <a:gd name="f439" fmla="val 6431153"/>
              <a:gd name="f440" fmla="val 1431002"/>
              <a:gd name="f441" fmla="val 6580550"/>
              <a:gd name="f442" fmla="val 1518558"/>
              <a:gd name="f443" fmla="val 6630349"/>
              <a:gd name="f444" fmla="val 1609132"/>
              <a:gd name="f445" fmla="val 6658805"/>
              <a:gd name="f446" fmla="val 1741974"/>
              <a:gd name="f447" fmla="val 6701489"/>
              <a:gd name="f448" fmla="val 1859720"/>
              <a:gd name="f449" fmla="val 6786859"/>
              <a:gd name="f450" fmla="+- 0 0 -90"/>
              <a:gd name="f451" fmla="*/ f3 1 1983504"/>
              <a:gd name="f452" fmla="*/ f4 1 6858000"/>
              <a:gd name="f453" fmla="+- f7 0 f5"/>
              <a:gd name="f454" fmla="+- f6 0 f5"/>
              <a:gd name="f455" fmla="*/ f450 f0 1"/>
              <a:gd name="f456" fmla="*/ f454 1 1983504"/>
              <a:gd name="f457" fmla="*/ f453 1 6858000"/>
              <a:gd name="f458" fmla="*/ 0 f454 1"/>
              <a:gd name="f459" fmla="*/ 0 f453 1"/>
              <a:gd name="f460" fmla="*/ 1376658 f454 1"/>
              <a:gd name="f461" fmla="*/ 1690650 f454 1"/>
              <a:gd name="f462" fmla="*/ 110269 f453 1"/>
              <a:gd name="f463" fmla="*/ 1645361 f454 1"/>
              <a:gd name="f464" fmla="*/ 135168 f453 1"/>
              <a:gd name="f465" fmla="*/ 1373640 f454 1"/>
              <a:gd name="f466" fmla="*/ 71141 f453 1"/>
              <a:gd name="f467" fmla="*/ 1319295 f454 1"/>
              <a:gd name="f468" fmla="*/ 88927 f453 1"/>
              <a:gd name="f469" fmla="*/ 1346468 f454 1"/>
              <a:gd name="f470" fmla="*/ 163625 f453 1"/>
              <a:gd name="f471" fmla="*/ 1464213 f454 1"/>
              <a:gd name="f472" fmla="*/ 192082 f453 1"/>
              <a:gd name="f473" fmla="*/ 1648381 f454 1"/>
              <a:gd name="f474" fmla="*/ 373491 f453 1"/>
              <a:gd name="f475" fmla="*/ 1370620 f454 1"/>
              <a:gd name="f476" fmla="*/ 352148 f453 1"/>
              <a:gd name="f477" fmla="*/ 1322314 f454 1"/>
              <a:gd name="f478" fmla="*/ 394834 f453 1"/>
              <a:gd name="f479" fmla="*/ 1304199 f454 1"/>
              <a:gd name="f480" fmla="*/ 451747 f453 1"/>
              <a:gd name="f481" fmla="*/ 1222682 f454 1"/>
              <a:gd name="f482" fmla="*/ 359262 f453 1"/>
              <a:gd name="f483" fmla="*/ 1153242 f454 1"/>
              <a:gd name="f484" fmla="*/ 334364 f453 1"/>
              <a:gd name="f485" fmla="*/ 1132108 f454 1"/>
              <a:gd name="f486" fmla="*/ 416176 f453 1"/>
              <a:gd name="f487" fmla="*/ 1195509 f454 1"/>
              <a:gd name="f488" fmla="*/ 505101 f453 1"/>
              <a:gd name="f489" fmla="*/ 1364582 f454 1"/>
              <a:gd name="f490" fmla="*/ 558458 f453 1"/>
              <a:gd name="f491" fmla="*/ 1183434 f454 1"/>
              <a:gd name="f492" fmla="*/ 975114 f454 1"/>
              <a:gd name="f493" fmla="*/ 522887 f453 1"/>
              <a:gd name="f494" fmla="*/ 754716 f454 1"/>
              <a:gd name="f495" fmla="*/ 533558 f453 1"/>
              <a:gd name="f496" fmla="*/ 546395 f454 1"/>
              <a:gd name="f497" fmla="*/ 462417 f453 1"/>
              <a:gd name="f498" fmla="*/ 335056 f454 1"/>
              <a:gd name="f499" fmla="*/ 465975 f453 1"/>
              <a:gd name="f500" fmla="*/ 1270988 f454 1"/>
              <a:gd name="f501" fmla="*/ 910606 f453 1"/>
              <a:gd name="f502" fmla="*/ 1225701 f454 1"/>
              <a:gd name="f503" fmla="*/ 921277 f453 1"/>
              <a:gd name="f504" fmla="*/ 1165318 f454 1"/>
              <a:gd name="f505" fmla="*/ 949734 f453 1"/>
              <a:gd name="f506" fmla="*/ 1210606 f454 1"/>
              <a:gd name="f507" fmla="*/ 1006647 f453 1"/>
              <a:gd name="f508" fmla="*/ 1455156 f454 1"/>
              <a:gd name="f509" fmla="*/ 1113358 f453 1"/>
              <a:gd name="f510" fmla="*/ 1515538 f454 1"/>
              <a:gd name="f511" fmla="*/ 1220069 f453 1"/>
              <a:gd name="f512" fmla="*/ 1440060 f454 1"/>
              <a:gd name="f513" fmla="*/ 1209399 f453 1"/>
              <a:gd name="f514" fmla="*/ 1230741 f453 1"/>
              <a:gd name="f515" fmla="*/ 1400810 f454 1"/>
              <a:gd name="f516" fmla="*/ 1365909 f453 1"/>
              <a:gd name="f517" fmla="*/ 1748012 f454 1"/>
              <a:gd name="f518" fmla="*/ 1540204 f453 1"/>
              <a:gd name="f519" fmla="*/ 1778203 f454 1"/>
              <a:gd name="f520" fmla="*/ 1597117 f453 1"/>
              <a:gd name="f521" fmla="*/ 1735936 f454 1"/>
              <a:gd name="f522" fmla="*/ 1636245 f453 1"/>
              <a:gd name="f523" fmla="*/ 1624228 f454 1"/>
              <a:gd name="f524" fmla="*/ 1657587 f453 1"/>
              <a:gd name="f525" fmla="*/ 1781223 f454 1"/>
              <a:gd name="f526" fmla="*/ 1849668 f453 1"/>
              <a:gd name="f527" fmla="*/ 1838587 f454 1"/>
              <a:gd name="f528" fmla="*/ 1903025 f453 1"/>
              <a:gd name="f529" fmla="*/ 1938218 f454 1"/>
              <a:gd name="f530" fmla="*/ 1984836 f453 1"/>
              <a:gd name="f531" fmla="*/ 2013292 f453 1"/>
              <a:gd name="f532" fmla="*/ 1805376 f454 1"/>
              <a:gd name="f533" fmla="*/ 2102219 f453 1"/>
              <a:gd name="f534" fmla="*/ 1563844 f454 1"/>
              <a:gd name="f535" fmla="*/ 2077320 f453 1"/>
              <a:gd name="f536" fmla="*/ 1920104 f454 1"/>
              <a:gd name="f537" fmla="*/ 2208931 f453 1"/>
              <a:gd name="f538" fmla="*/ 766792 f454 1"/>
              <a:gd name="f539" fmla="*/ 1892353 f453 1"/>
              <a:gd name="f540" fmla="*/ 839252 f454 1"/>
              <a:gd name="f541" fmla="*/ 1974165 f453 1"/>
              <a:gd name="f542" fmla="*/ 1243816 f454 1"/>
              <a:gd name="f543" fmla="*/ 2191146 f453 1"/>
              <a:gd name="f544" fmla="*/ 1358543 f454 1"/>
              <a:gd name="f545" fmla="*/ 2326314 f453 1"/>
              <a:gd name="f546" fmla="*/ 1479310 f454 1"/>
              <a:gd name="f547" fmla="*/ 2401012 f453 1"/>
              <a:gd name="f548" fmla="*/ 1769146 f454 1"/>
              <a:gd name="f549" fmla="*/ 2518395 f453 1"/>
              <a:gd name="f550" fmla="*/ 2543294 f453 1"/>
              <a:gd name="f551" fmla="*/ 1500444 f454 1"/>
              <a:gd name="f552" fmla="*/ 2525509 f453 1"/>
              <a:gd name="f553" fmla="*/ 1337410 f454 1"/>
              <a:gd name="f554" fmla="*/ 2564636 f453 1"/>
              <a:gd name="f555" fmla="*/ 1186452 f454 1"/>
              <a:gd name="f556" fmla="*/ 2532623 f453 1"/>
              <a:gd name="f557" fmla="*/ 1005304 f454 1"/>
              <a:gd name="f558" fmla="*/ 2553965 f453 1"/>
              <a:gd name="f559" fmla="*/ 947940 f454 1"/>
              <a:gd name="f560" fmla="*/ 2692689 f453 1"/>
              <a:gd name="f561" fmla="*/ 929826 f454 1"/>
              <a:gd name="f562" fmla="*/ 2703362 f453 1"/>
              <a:gd name="f563" fmla="*/ 594701 f454 1"/>
              <a:gd name="f564" fmla="*/ 2923898 f453 1"/>
              <a:gd name="f565" fmla="*/ 501108 f454 1"/>
              <a:gd name="f566" fmla="*/ 2941684 f453 1"/>
              <a:gd name="f567" fmla="*/ 1053610 f454 1"/>
              <a:gd name="f568" fmla="*/ 3329402 f453 1"/>
              <a:gd name="f569" fmla="*/ 682256 f454 1"/>
              <a:gd name="f570" fmla="*/ 3229805 f453 1"/>
              <a:gd name="f571" fmla="*/ 630932 f454 1"/>
              <a:gd name="f572" fmla="*/ 3393429 f453 1"/>
              <a:gd name="f573" fmla="*/ 806041 f454 1"/>
              <a:gd name="f574" fmla="*/ 3539269 f453 1"/>
              <a:gd name="f575" fmla="*/ 869444 f454 1"/>
              <a:gd name="f576" fmla="*/ 3827390 f453 1"/>
              <a:gd name="f577" fmla="*/ 4090612 f453 1"/>
              <a:gd name="f578" fmla="*/ 763774 f454 1"/>
              <a:gd name="f579" fmla="*/ 4172424 f453 1"/>
              <a:gd name="f580" fmla="*/ 655085 f454 1"/>
              <a:gd name="f581" fmla="*/ 4321821 f453 1"/>
              <a:gd name="f582" fmla="*/ 588662 f454 1"/>
              <a:gd name="f583" fmla="*/ 4414305 f453 1"/>
              <a:gd name="f584" fmla="*/ 356189 f454 1"/>
              <a:gd name="f585" fmla="*/ 4378734 f453 1"/>
              <a:gd name="f586" fmla="*/ 667160 f454 1"/>
              <a:gd name="f587" fmla="*/ 4613499 f453 1"/>
              <a:gd name="f588" fmla="*/ 416573 f454 1"/>
              <a:gd name="f589" fmla="*/ 4585042 f453 1"/>
              <a:gd name="f590" fmla="*/ 4602828 f453 1"/>
              <a:gd name="f591" fmla="*/ 380342 f454 1"/>
              <a:gd name="f592" fmla="*/ 4677526 f453 1"/>
              <a:gd name="f593" fmla="*/ 564510 f454 1"/>
              <a:gd name="f594" fmla="*/ 4805580 f453 1"/>
              <a:gd name="f595" fmla="*/ 944922 f454 1"/>
              <a:gd name="f596" fmla="*/ 5154171 f453 1"/>
              <a:gd name="f597" fmla="*/ 576586 f454 1"/>
              <a:gd name="f598" fmla="*/ 4994104 f453 1"/>
              <a:gd name="f599" fmla="*/ 963036 f454 1"/>
              <a:gd name="f600" fmla="*/ 5353367 f453 1"/>
              <a:gd name="f601" fmla="*/ 1047572 f454 1"/>
              <a:gd name="f602" fmla="*/ 5474306 f453 1"/>
              <a:gd name="f603" fmla="*/ 5769542 f453 1"/>
              <a:gd name="f604" fmla="*/ 1213626 f454 1"/>
              <a:gd name="f605" fmla="*/ 5801555 f453 1"/>
              <a:gd name="f606" fmla="*/ 1014361 f454 1"/>
              <a:gd name="f607" fmla="*/ 5755314 f453 1"/>
              <a:gd name="f608" fmla="*/ 1274008 f454 1"/>
              <a:gd name="f609" fmla="*/ 6004307 f453 1"/>
              <a:gd name="f610" fmla="*/ 1542711 f454 1"/>
              <a:gd name="f611" fmla="*/ 6196388 f453 1"/>
              <a:gd name="f612" fmla="*/ 1352504 f454 1"/>
              <a:gd name="f613" fmla="*/ 6167932 f453 1"/>
              <a:gd name="f614" fmla="*/ 1089840 f454 1"/>
              <a:gd name="f615" fmla="*/ 6057663 f453 1"/>
              <a:gd name="f616" fmla="*/ 999266 f454 1"/>
              <a:gd name="f617" fmla="*/ 6100347 f453 1"/>
              <a:gd name="f618" fmla="*/ 1246836 f454 1"/>
              <a:gd name="f619" fmla="*/ 6281757 f453 1"/>
              <a:gd name="f620" fmla="*/ 1388735 f454 1"/>
              <a:gd name="f621" fmla="*/ 6367127 f453 1"/>
              <a:gd name="f622" fmla="*/ 1446099 f454 1"/>
              <a:gd name="f623" fmla="*/ 6431153 f453 1"/>
              <a:gd name="f624" fmla="*/ 1609132 f454 1"/>
              <a:gd name="f625" fmla="*/ 6658805 f453 1"/>
              <a:gd name="f626" fmla="*/ 1983504 f454 1"/>
              <a:gd name="f627" fmla="*/ 6858000 f453 1"/>
              <a:gd name="f628" fmla="*/ f455 1 f2"/>
              <a:gd name="f629" fmla="*/ f458 1 1983504"/>
              <a:gd name="f630" fmla="*/ f459 1 6858000"/>
              <a:gd name="f631" fmla="*/ f460 1 1983504"/>
              <a:gd name="f632" fmla="*/ f461 1 1983504"/>
              <a:gd name="f633" fmla="*/ f462 1 6858000"/>
              <a:gd name="f634" fmla="*/ f463 1 1983504"/>
              <a:gd name="f635" fmla="*/ f464 1 6858000"/>
              <a:gd name="f636" fmla="*/ f465 1 1983504"/>
              <a:gd name="f637" fmla="*/ f466 1 6858000"/>
              <a:gd name="f638" fmla="*/ f467 1 1983504"/>
              <a:gd name="f639" fmla="*/ f468 1 6858000"/>
              <a:gd name="f640" fmla="*/ f469 1 1983504"/>
              <a:gd name="f641" fmla="*/ f470 1 6858000"/>
              <a:gd name="f642" fmla="*/ f471 1 1983504"/>
              <a:gd name="f643" fmla="*/ f472 1 6858000"/>
              <a:gd name="f644" fmla="*/ f473 1 1983504"/>
              <a:gd name="f645" fmla="*/ f474 1 6858000"/>
              <a:gd name="f646" fmla="*/ f475 1 1983504"/>
              <a:gd name="f647" fmla="*/ f476 1 6858000"/>
              <a:gd name="f648" fmla="*/ f477 1 1983504"/>
              <a:gd name="f649" fmla="*/ f478 1 6858000"/>
              <a:gd name="f650" fmla="*/ f479 1 1983504"/>
              <a:gd name="f651" fmla="*/ f480 1 6858000"/>
              <a:gd name="f652" fmla="*/ f481 1 1983504"/>
              <a:gd name="f653" fmla="*/ f482 1 6858000"/>
              <a:gd name="f654" fmla="*/ f483 1 1983504"/>
              <a:gd name="f655" fmla="*/ f484 1 6858000"/>
              <a:gd name="f656" fmla="*/ f485 1 1983504"/>
              <a:gd name="f657" fmla="*/ f486 1 6858000"/>
              <a:gd name="f658" fmla="*/ f487 1 1983504"/>
              <a:gd name="f659" fmla="*/ f488 1 6858000"/>
              <a:gd name="f660" fmla="*/ f489 1 1983504"/>
              <a:gd name="f661" fmla="*/ f490 1 6858000"/>
              <a:gd name="f662" fmla="*/ f491 1 1983504"/>
              <a:gd name="f663" fmla="*/ f492 1 1983504"/>
              <a:gd name="f664" fmla="*/ f493 1 6858000"/>
              <a:gd name="f665" fmla="*/ f494 1 1983504"/>
              <a:gd name="f666" fmla="*/ f495 1 6858000"/>
              <a:gd name="f667" fmla="*/ f496 1 1983504"/>
              <a:gd name="f668" fmla="*/ f497 1 6858000"/>
              <a:gd name="f669" fmla="*/ f498 1 1983504"/>
              <a:gd name="f670" fmla="*/ f499 1 6858000"/>
              <a:gd name="f671" fmla="*/ f500 1 1983504"/>
              <a:gd name="f672" fmla="*/ f501 1 6858000"/>
              <a:gd name="f673" fmla="*/ f502 1 1983504"/>
              <a:gd name="f674" fmla="*/ f503 1 6858000"/>
              <a:gd name="f675" fmla="*/ f504 1 1983504"/>
              <a:gd name="f676" fmla="*/ f505 1 6858000"/>
              <a:gd name="f677" fmla="*/ f506 1 1983504"/>
              <a:gd name="f678" fmla="*/ f507 1 6858000"/>
              <a:gd name="f679" fmla="*/ f508 1 1983504"/>
              <a:gd name="f680" fmla="*/ f509 1 6858000"/>
              <a:gd name="f681" fmla="*/ f510 1 1983504"/>
              <a:gd name="f682" fmla="*/ f511 1 6858000"/>
              <a:gd name="f683" fmla="*/ f512 1 1983504"/>
              <a:gd name="f684" fmla="*/ f513 1 6858000"/>
              <a:gd name="f685" fmla="*/ f514 1 6858000"/>
              <a:gd name="f686" fmla="*/ f515 1 1983504"/>
              <a:gd name="f687" fmla="*/ f516 1 6858000"/>
              <a:gd name="f688" fmla="*/ f517 1 1983504"/>
              <a:gd name="f689" fmla="*/ f518 1 6858000"/>
              <a:gd name="f690" fmla="*/ f519 1 1983504"/>
              <a:gd name="f691" fmla="*/ f520 1 6858000"/>
              <a:gd name="f692" fmla="*/ f521 1 1983504"/>
              <a:gd name="f693" fmla="*/ f522 1 6858000"/>
              <a:gd name="f694" fmla="*/ f523 1 1983504"/>
              <a:gd name="f695" fmla="*/ f524 1 6858000"/>
              <a:gd name="f696" fmla="*/ f525 1 1983504"/>
              <a:gd name="f697" fmla="*/ f526 1 6858000"/>
              <a:gd name="f698" fmla="*/ f527 1 1983504"/>
              <a:gd name="f699" fmla="*/ f528 1 6858000"/>
              <a:gd name="f700" fmla="*/ f529 1 1983504"/>
              <a:gd name="f701" fmla="*/ f530 1 6858000"/>
              <a:gd name="f702" fmla="*/ f531 1 6858000"/>
              <a:gd name="f703" fmla="*/ f532 1 1983504"/>
              <a:gd name="f704" fmla="*/ f533 1 6858000"/>
              <a:gd name="f705" fmla="*/ f534 1 1983504"/>
              <a:gd name="f706" fmla="*/ f535 1 6858000"/>
              <a:gd name="f707" fmla="*/ f536 1 1983504"/>
              <a:gd name="f708" fmla="*/ f537 1 6858000"/>
              <a:gd name="f709" fmla="*/ f538 1 1983504"/>
              <a:gd name="f710" fmla="*/ f539 1 6858000"/>
              <a:gd name="f711" fmla="*/ f540 1 1983504"/>
              <a:gd name="f712" fmla="*/ f541 1 6858000"/>
              <a:gd name="f713" fmla="*/ f542 1 1983504"/>
              <a:gd name="f714" fmla="*/ f543 1 6858000"/>
              <a:gd name="f715" fmla="*/ f544 1 1983504"/>
              <a:gd name="f716" fmla="*/ f545 1 6858000"/>
              <a:gd name="f717" fmla="*/ f546 1 1983504"/>
              <a:gd name="f718" fmla="*/ f547 1 6858000"/>
              <a:gd name="f719" fmla="*/ f548 1 1983504"/>
              <a:gd name="f720" fmla="*/ f549 1 6858000"/>
              <a:gd name="f721" fmla="*/ f550 1 6858000"/>
              <a:gd name="f722" fmla="*/ f551 1 1983504"/>
              <a:gd name="f723" fmla="*/ f552 1 6858000"/>
              <a:gd name="f724" fmla="*/ f553 1 1983504"/>
              <a:gd name="f725" fmla="*/ f554 1 6858000"/>
              <a:gd name="f726" fmla="*/ f555 1 1983504"/>
              <a:gd name="f727" fmla="*/ f556 1 6858000"/>
              <a:gd name="f728" fmla="*/ f557 1 1983504"/>
              <a:gd name="f729" fmla="*/ f558 1 6858000"/>
              <a:gd name="f730" fmla="*/ f559 1 1983504"/>
              <a:gd name="f731" fmla="*/ f560 1 6858000"/>
              <a:gd name="f732" fmla="*/ f561 1 1983504"/>
              <a:gd name="f733" fmla="*/ f562 1 6858000"/>
              <a:gd name="f734" fmla="*/ f563 1 1983504"/>
              <a:gd name="f735" fmla="*/ f564 1 6858000"/>
              <a:gd name="f736" fmla="*/ f565 1 1983504"/>
              <a:gd name="f737" fmla="*/ f566 1 6858000"/>
              <a:gd name="f738" fmla="*/ f567 1 1983504"/>
              <a:gd name="f739" fmla="*/ f568 1 6858000"/>
              <a:gd name="f740" fmla="*/ f569 1 1983504"/>
              <a:gd name="f741" fmla="*/ f570 1 6858000"/>
              <a:gd name="f742" fmla="*/ f571 1 1983504"/>
              <a:gd name="f743" fmla="*/ f572 1 6858000"/>
              <a:gd name="f744" fmla="*/ f573 1 1983504"/>
              <a:gd name="f745" fmla="*/ f574 1 6858000"/>
              <a:gd name="f746" fmla="*/ f575 1 1983504"/>
              <a:gd name="f747" fmla="*/ f576 1 6858000"/>
              <a:gd name="f748" fmla="*/ f577 1 6858000"/>
              <a:gd name="f749" fmla="*/ f578 1 1983504"/>
              <a:gd name="f750" fmla="*/ f579 1 6858000"/>
              <a:gd name="f751" fmla="*/ f580 1 1983504"/>
              <a:gd name="f752" fmla="*/ f581 1 6858000"/>
              <a:gd name="f753" fmla="*/ f582 1 1983504"/>
              <a:gd name="f754" fmla="*/ f583 1 6858000"/>
              <a:gd name="f755" fmla="*/ f584 1 1983504"/>
              <a:gd name="f756" fmla="*/ f585 1 6858000"/>
              <a:gd name="f757" fmla="*/ f586 1 1983504"/>
              <a:gd name="f758" fmla="*/ f587 1 6858000"/>
              <a:gd name="f759" fmla="*/ f588 1 1983504"/>
              <a:gd name="f760" fmla="*/ f589 1 6858000"/>
              <a:gd name="f761" fmla="*/ f590 1 6858000"/>
              <a:gd name="f762" fmla="*/ f591 1 1983504"/>
              <a:gd name="f763" fmla="*/ f592 1 6858000"/>
              <a:gd name="f764" fmla="*/ f593 1 1983504"/>
              <a:gd name="f765" fmla="*/ f594 1 6858000"/>
              <a:gd name="f766" fmla="*/ f595 1 1983504"/>
              <a:gd name="f767" fmla="*/ f596 1 6858000"/>
              <a:gd name="f768" fmla="*/ f597 1 1983504"/>
              <a:gd name="f769" fmla="*/ f598 1 6858000"/>
              <a:gd name="f770" fmla="*/ f599 1 1983504"/>
              <a:gd name="f771" fmla="*/ f600 1 6858000"/>
              <a:gd name="f772" fmla="*/ f601 1 1983504"/>
              <a:gd name="f773" fmla="*/ f602 1 6858000"/>
              <a:gd name="f774" fmla="*/ f603 1 6858000"/>
              <a:gd name="f775" fmla="*/ f604 1 1983504"/>
              <a:gd name="f776" fmla="*/ f605 1 6858000"/>
              <a:gd name="f777" fmla="*/ f606 1 1983504"/>
              <a:gd name="f778" fmla="*/ f607 1 6858000"/>
              <a:gd name="f779" fmla="*/ f608 1 1983504"/>
              <a:gd name="f780" fmla="*/ f609 1 6858000"/>
              <a:gd name="f781" fmla="*/ f610 1 1983504"/>
              <a:gd name="f782" fmla="*/ f611 1 6858000"/>
              <a:gd name="f783" fmla="*/ f612 1 1983504"/>
              <a:gd name="f784" fmla="*/ f613 1 6858000"/>
              <a:gd name="f785" fmla="*/ f614 1 1983504"/>
              <a:gd name="f786" fmla="*/ f615 1 6858000"/>
              <a:gd name="f787" fmla="*/ f616 1 1983504"/>
              <a:gd name="f788" fmla="*/ f617 1 6858000"/>
              <a:gd name="f789" fmla="*/ f618 1 1983504"/>
              <a:gd name="f790" fmla="*/ f619 1 6858000"/>
              <a:gd name="f791" fmla="*/ f620 1 1983504"/>
              <a:gd name="f792" fmla="*/ f621 1 6858000"/>
              <a:gd name="f793" fmla="*/ f622 1 1983504"/>
              <a:gd name="f794" fmla="*/ f623 1 6858000"/>
              <a:gd name="f795" fmla="*/ f624 1 1983504"/>
              <a:gd name="f796" fmla="*/ f625 1 6858000"/>
              <a:gd name="f797" fmla="*/ f626 1 1983504"/>
              <a:gd name="f798" fmla="*/ f627 1 6858000"/>
              <a:gd name="f799" fmla="*/ f5 1 f456"/>
              <a:gd name="f800" fmla="*/ f6 1 f456"/>
              <a:gd name="f801" fmla="*/ f5 1 f457"/>
              <a:gd name="f802" fmla="*/ f7 1 f457"/>
              <a:gd name="f803" fmla="+- f628 0 f1"/>
              <a:gd name="f804" fmla="*/ f629 1 f456"/>
              <a:gd name="f805" fmla="*/ f630 1 f457"/>
              <a:gd name="f806" fmla="*/ f631 1 f456"/>
              <a:gd name="f807" fmla="*/ f632 1 f456"/>
              <a:gd name="f808" fmla="*/ f633 1 f457"/>
              <a:gd name="f809" fmla="*/ f634 1 f456"/>
              <a:gd name="f810" fmla="*/ f635 1 f457"/>
              <a:gd name="f811" fmla="*/ f636 1 f456"/>
              <a:gd name="f812" fmla="*/ f637 1 f457"/>
              <a:gd name="f813" fmla="*/ f638 1 f456"/>
              <a:gd name="f814" fmla="*/ f639 1 f457"/>
              <a:gd name="f815" fmla="*/ f640 1 f456"/>
              <a:gd name="f816" fmla="*/ f641 1 f457"/>
              <a:gd name="f817" fmla="*/ f642 1 f456"/>
              <a:gd name="f818" fmla="*/ f643 1 f457"/>
              <a:gd name="f819" fmla="*/ f644 1 f456"/>
              <a:gd name="f820" fmla="*/ f645 1 f457"/>
              <a:gd name="f821" fmla="*/ f646 1 f456"/>
              <a:gd name="f822" fmla="*/ f647 1 f457"/>
              <a:gd name="f823" fmla="*/ f648 1 f456"/>
              <a:gd name="f824" fmla="*/ f649 1 f457"/>
              <a:gd name="f825" fmla="*/ f650 1 f456"/>
              <a:gd name="f826" fmla="*/ f651 1 f457"/>
              <a:gd name="f827" fmla="*/ f652 1 f456"/>
              <a:gd name="f828" fmla="*/ f653 1 f457"/>
              <a:gd name="f829" fmla="*/ f654 1 f456"/>
              <a:gd name="f830" fmla="*/ f655 1 f457"/>
              <a:gd name="f831" fmla="*/ f656 1 f456"/>
              <a:gd name="f832" fmla="*/ f657 1 f457"/>
              <a:gd name="f833" fmla="*/ f658 1 f456"/>
              <a:gd name="f834" fmla="*/ f659 1 f457"/>
              <a:gd name="f835" fmla="*/ f660 1 f456"/>
              <a:gd name="f836" fmla="*/ f661 1 f457"/>
              <a:gd name="f837" fmla="*/ f662 1 f456"/>
              <a:gd name="f838" fmla="*/ f663 1 f456"/>
              <a:gd name="f839" fmla="*/ f664 1 f457"/>
              <a:gd name="f840" fmla="*/ f665 1 f456"/>
              <a:gd name="f841" fmla="*/ f666 1 f457"/>
              <a:gd name="f842" fmla="*/ f667 1 f456"/>
              <a:gd name="f843" fmla="*/ f668 1 f457"/>
              <a:gd name="f844" fmla="*/ f669 1 f456"/>
              <a:gd name="f845" fmla="*/ f670 1 f457"/>
              <a:gd name="f846" fmla="*/ f671 1 f456"/>
              <a:gd name="f847" fmla="*/ f672 1 f457"/>
              <a:gd name="f848" fmla="*/ f673 1 f456"/>
              <a:gd name="f849" fmla="*/ f674 1 f457"/>
              <a:gd name="f850" fmla="*/ f675 1 f456"/>
              <a:gd name="f851" fmla="*/ f676 1 f457"/>
              <a:gd name="f852" fmla="*/ f677 1 f456"/>
              <a:gd name="f853" fmla="*/ f678 1 f457"/>
              <a:gd name="f854" fmla="*/ f679 1 f456"/>
              <a:gd name="f855" fmla="*/ f680 1 f457"/>
              <a:gd name="f856" fmla="*/ f681 1 f456"/>
              <a:gd name="f857" fmla="*/ f682 1 f457"/>
              <a:gd name="f858" fmla="*/ f683 1 f456"/>
              <a:gd name="f859" fmla="*/ f684 1 f457"/>
              <a:gd name="f860" fmla="*/ f685 1 f457"/>
              <a:gd name="f861" fmla="*/ f686 1 f456"/>
              <a:gd name="f862" fmla="*/ f687 1 f457"/>
              <a:gd name="f863" fmla="*/ f688 1 f456"/>
              <a:gd name="f864" fmla="*/ f689 1 f457"/>
              <a:gd name="f865" fmla="*/ f690 1 f456"/>
              <a:gd name="f866" fmla="*/ f691 1 f457"/>
              <a:gd name="f867" fmla="*/ f692 1 f456"/>
              <a:gd name="f868" fmla="*/ f693 1 f457"/>
              <a:gd name="f869" fmla="*/ f694 1 f456"/>
              <a:gd name="f870" fmla="*/ f695 1 f457"/>
              <a:gd name="f871" fmla="*/ f696 1 f456"/>
              <a:gd name="f872" fmla="*/ f697 1 f457"/>
              <a:gd name="f873" fmla="*/ f698 1 f456"/>
              <a:gd name="f874" fmla="*/ f699 1 f457"/>
              <a:gd name="f875" fmla="*/ f700 1 f456"/>
              <a:gd name="f876" fmla="*/ f701 1 f457"/>
              <a:gd name="f877" fmla="*/ f702 1 f457"/>
              <a:gd name="f878" fmla="*/ f703 1 f456"/>
              <a:gd name="f879" fmla="*/ f704 1 f457"/>
              <a:gd name="f880" fmla="*/ f705 1 f456"/>
              <a:gd name="f881" fmla="*/ f706 1 f457"/>
              <a:gd name="f882" fmla="*/ f707 1 f456"/>
              <a:gd name="f883" fmla="*/ f708 1 f457"/>
              <a:gd name="f884" fmla="*/ f709 1 f456"/>
              <a:gd name="f885" fmla="*/ f710 1 f457"/>
              <a:gd name="f886" fmla="*/ f711 1 f456"/>
              <a:gd name="f887" fmla="*/ f712 1 f457"/>
              <a:gd name="f888" fmla="*/ f713 1 f456"/>
              <a:gd name="f889" fmla="*/ f714 1 f457"/>
              <a:gd name="f890" fmla="*/ f715 1 f456"/>
              <a:gd name="f891" fmla="*/ f716 1 f457"/>
              <a:gd name="f892" fmla="*/ f717 1 f456"/>
              <a:gd name="f893" fmla="*/ f718 1 f457"/>
              <a:gd name="f894" fmla="*/ f719 1 f456"/>
              <a:gd name="f895" fmla="*/ f720 1 f457"/>
              <a:gd name="f896" fmla="*/ f721 1 f457"/>
              <a:gd name="f897" fmla="*/ f722 1 f456"/>
              <a:gd name="f898" fmla="*/ f723 1 f457"/>
              <a:gd name="f899" fmla="*/ f724 1 f456"/>
              <a:gd name="f900" fmla="*/ f725 1 f457"/>
              <a:gd name="f901" fmla="*/ f726 1 f456"/>
              <a:gd name="f902" fmla="*/ f727 1 f457"/>
              <a:gd name="f903" fmla="*/ f728 1 f456"/>
              <a:gd name="f904" fmla="*/ f729 1 f457"/>
              <a:gd name="f905" fmla="*/ f730 1 f456"/>
              <a:gd name="f906" fmla="*/ f731 1 f457"/>
              <a:gd name="f907" fmla="*/ f732 1 f456"/>
              <a:gd name="f908" fmla="*/ f733 1 f457"/>
              <a:gd name="f909" fmla="*/ f734 1 f456"/>
              <a:gd name="f910" fmla="*/ f735 1 f457"/>
              <a:gd name="f911" fmla="*/ f736 1 f456"/>
              <a:gd name="f912" fmla="*/ f737 1 f457"/>
              <a:gd name="f913" fmla="*/ f738 1 f456"/>
              <a:gd name="f914" fmla="*/ f739 1 f457"/>
              <a:gd name="f915" fmla="*/ f740 1 f456"/>
              <a:gd name="f916" fmla="*/ f741 1 f457"/>
              <a:gd name="f917" fmla="*/ f742 1 f456"/>
              <a:gd name="f918" fmla="*/ f743 1 f457"/>
              <a:gd name="f919" fmla="*/ f744 1 f456"/>
              <a:gd name="f920" fmla="*/ f745 1 f457"/>
              <a:gd name="f921" fmla="*/ f746 1 f456"/>
              <a:gd name="f922" fmla="*/ f747 1 f457"/>
              <a:gd name="f923" fmla="*/ f748 1 f457"/>
              <a:gd name="f924" fmla="*/ f749 1 f456"/>
              <a:gd name="f925" fmla="*/ f750 1 f457"/>
              <a:gd name="f926" fmla="*/ f751 1 f456"/>
              <a:gd name="f927" fmla="*/ f752 1 f457"/>
              <a:gd name="f928" fmla="*/ f753 1 f456"/>
              <a:gd name="f929" fmla="*/ f754 1 f457"/>
              <a:gd name="f930" fmla="*/ f755 1 f456"/>
              <a:gd name="f931" fmla="*/ f756 1 f457"/>
              <a:gd name="f932" fmla="*/ f757 1 f456"/>
              <a:gd name="f933" fmla="*/ f758 1 f457"/>
              <a:gd name="f934" fmla="*/ f759 1 f456"/>
              <a:gd name="f935" fmla="*/ f760 1 f457"/>
              <a:gd name="f936" fmla="*/ f761 1 f457"/>
              <a:gd name="f937" fmla="*/ f762 1 f456"/>
              <a:gd name="f938" fmla="*/ f763 1 f457"/>
              <a:gd name="f939" fmla="*/ f764 1 f456"/>
              <a:gd name="f940" fmla="*/ f765 1 f457"/>
              <a:gd name="f941" fmla="*/ f766 1 f456"/>
              <a:gd name="f942" fmla="*/ f767 1 f457"/>
              <a:gd name="f943" fmla="*/ f768 1 f456"/>
              <a:gd name="f944" fmla="*/ f769 1 f457"/>
              <a:gd name="f945" fmla="*/ f770 1 f456"/>
              <a:gd name="f946" fmla="*/ f771 1 f457"/>
              <a:gd name="f947" fmla="*/ f772 1 f456"/>
              <a:gd name="f948" fmla="*/ f773 1 f457"/>
              <a:gd name="f949" fmla="*/ f774 1 f457"/>
              <a:gd name="f950" fmla="*/ f775 1 f456"/>
              <a:gd name="f951" fmla="*/ f776 1 f457"/>
              <a:gd name="f952" fmla="*/ f777 1 f456"/>
              <a:gd name="f953" fmla="*/ f778 1 f457"/>
              <a:gd name="f954" fmla="*/ f779 1 f456"/>
              <a:gd name="f955" fmla="*/ f780 1 f457"/>
              <a:gd name="f956" fmla="*/ f781 1 f456"/>
              <a:gd name="f957" fmla="*/ f782 1 f457"/>
              <a:gd name="f958" fmla="*/ f783 1 f456"/>
              <a:gd name="f959" fmla="*/ f784 1 f457"/>
              <a:gd name="f960" fmla="*/ f785 1 f456"/>
              <a:gd name="f961" fmla="*/ f786 1 f457"/>
              <a:gd name="f962" fmla="*/ f787 1 f456"/>
              <a:gd name="f963" fmla="*/ f788 1 f457"/>
              <a:gd name="f964" fmla="*/ f789 1 f456"/>
              <a:gd name="f965" fmla="*/ f790 1 f457"/>
              <a:gd name="f966" fmla="*/ f791 1 f456"/>
              <a:gd name="f967" fmla="*/ f792 1 f457"/>
              <a:gd name="f968" fmla="*/ f793 1 f456"/>
              <a:gd name="f969" fmla="*/ f794 1 f457"/>
              <a:gd name="f970" fmla="*/ f795 1 f456"/>
              <a:gd name="f971" fmla="*/ f796 1 f457"/>
              <a:gd name="f972" fmla="*/ f797 1 f456"/>
              <a:gd name="f973" fmla="*/ f798 1 f457"/>
              <a:gd name="f974" fmla="*/ f799 f451 1"/>
              <a:gd name="f975" fmla="*/ f800 f451 1"/>
              <a:gd name="f976" fmla="*/ f802 f452 1"/>
              <a:gd name="f977" fmla="*/ f801 f452 1"/>
              <a:gd name="f978" fmla="*/ f804 f451 1"/>
              <a:gd name="f979" fmla="*/ f805 f452 1"/>
              <a:gd name="f980" fmla="*/ f806 f451 1"/>
              <a:gd name="f981" fmla="*/ f807 f451 1"/>
              <a:gd name="f982" fmla="*/ f808 f452 1"/>
              <a:gd name="f983" fmla="*/ f809 f451 1"/>
              <a:gd name="f984" fmla="*/ f810 f452 1"/>
              <a:gd name="f985" fmla="*/ f811 f451 1"/>
              <a:gd name="f986" fmla="*/ f812 f452 1"/>
              <a:gd name="f987" fmla="*/ f813 f451 1"/>
              <a:gd name="f988" fmla="*/ f814 f452 1"/>
              <a:gd name="f989" fmla="*/ f815 f451 1"/>
              <a:gd name="f990" fmla="*/ f816 f452 1"/>
              <a:gd name="f991" fmla="*/ f817 f451 1"/>
              <a:gd name="f992" fmla="*/ f818 f452 1"/>
              <a:gd name="f993" fmla="*/ f819 f451 1"/>
              <a:gd name="f994" fmla="*/ f820 f452 1"/>
              <a:gd name="f995" fmla="*/ f821 f451 1"/>
              <a:gd name="f996" fmla="*/ f822 f452 1"/>
              <a:gd name="f997" fmla="*/ f823 f451 1"/>
              <a:gd name="f998" fmla="*/ f824 f452 1"/>
              <a:gd name="f999" fmla="*/ f825 f451 1"/>
              <a:gd name="f1000" fmla="*/ f826 f452 1"/>
              <a:gd name="f1001" fmla="*/ f827 f451 1"/>
              <a:gd name="f1002" fmla="*/ f828 f452 1"/>
              <a:gd name="f1003" fmla="*/ f829 f451 1"/>
              <a:gd name="f1004" fmla="*/ f830 f452 1"/>
              <a:gd name="f1005" fmla="*/ f831 f451 1"/>
              <a:gd name="f1006" fmla="*/ f832 f452 1"/>
              <a:gd name="f1007" fmla="*/ f833 f451 1"/>
              <a:gd name="f1008" fmla="*/ f834 f452 1"/>
              <a:gd name="f1009" fmla="*/ f835 f451 1"/>
              <a:gd name="f1010" fmla="*/ f836 f452 1"/>
              <a:gd name="f1011" fmla="*/ f837 f451 1"/>
              <a:gd name="f1012" fmla="*/ f838 f451 1"/>
              <a:gd name="f1013" fmla="*/ f839 f452 1"/>
              <a:gd name="f1014" fmla="*/ f840 f451 1"/>
              <a:gd name="f1015" fmla="*/ f841 f452 1"/>
              <a:gd name="f1016" fmla="*/ f842 f451 1"/>
              <a:gd name="f1017" fmla="*/ f843 f452 1"/>
              <a:gd name="f1018" fmla="*/ f844 f451 1"/>
              <a:gd name="f1019" fmla="*/ f845 f452 1"/>
              <a:gd name="f1020" fmla="*/ f846 f451 1"/>
              <a:gd name="f1021" fmla="*/ f847 f452 1"/>
              <a:gd name="f1022" fmla="*/ f848 f451 1"/>
              <a:gd name="f1023" fmla="*/ f849 f452 1"/>
              <a:gd name="f1024" fmla="*/ f850 f451 1"/>
              <a:gd name="f1025" fmla="*/ f851 f452 1"/>
              <a:gd name="f1026" fmla="*/ f852 f451 1"/>
              <a:gd name="f1027" fmla="*/ f853 f452 1"/>
              <a:gd name="f1028" fmla="*/ f854 f451 1"/>
              <a:gd name="f1029" fmla="*/ f855 f452 1"/>
              <a:gd name="f1030" fmla="*/ f856 f451 1"/>
              <a:gd name="f1031" fmla="*/ f857 f452 1"/>
              <a:gd name="f1032" fmla="*/ f858 f451 1"/>
              <a:gd name="f1033" fmla="*/ f859 f452 1"/>
              <a:gd name="f1034" fmla="*/ f860 f452 1"/>
              <a:gd name="f1035" fmla="*/ f861 f451 1"/>
              <a:gd name="f1036" fmla="*/ f862 f452 1"/>
              <a:gd name="f1037" fmla="*/ f863 f451 1"/>
              <a:gd name="f1038" fmla="*/ f864 f452 1"/>
              <a:gd name="f1039" fmla="*/ f865 f451 1"/>
              <a:gd name="f1040" fmla="*/ f866 f452 1"/>
              <a:gd name="f1041" fmla="*/ f867 f451 1"/>
              <a:gd name="f1042" fmla="*/ f868 f452 1"/>
              <a:gd name="f1043" fmla="*/ f869 f451 1"/>
              <a:gd name="f1044" fmla="*/ f870 f452 1"/>
              <a:gd name="f1045" fmla="*/ f871 f451 1"/>
              <a:gd name="f1046" fmla="*/ f872 f452 1"/>
              <a:gd name="f1047" fmla="*/ f873 f451 1"/>
              <a:gd name="f1048" fmla="*/ f874 f452 1"/>
              <a:gd name="f1049" fmla="*/ f875 f451 1"/>
              <a:gd name="f1050" fmla="*/ f876 f452 1"/>
              <a:gd name="f1051" fmla="*/ f877 f452 1"/>
              <a:gd name="f1052" fmla="*/ f878 f451 1"/>
              <a:gd name="f1053" fmla="*/ f879 f452 1"/>
              <a:gd name="f1054" fmla="*/ f880 f451 1"/>
              <a:gd name="f1055" fmla="*/ f881 f452 1"/>
              <a:gd name="f1056" fmla="*/ f882 f451 1"/>
              <a:gd name="f1057" fmla="*/ f883 f452 1"/>
              <a:gd name="f1058" fmla="*/ f884 f451 1"/>
              <a:gd name="f1059" fmla="*/ f885 f452 1"/>
              <a:gd name="f1060" fmla="*/ f886 f451 1"/>
              <a:gd name="f1061" fmla="*/ f887 f452 1"/>
              <a:gd name="f1062" fmla="*/ f888 f451 1"/>
              <a:gd name="f1063" fmla="*/ f889 f452 1"/>
              <a:gd name="f1064" fmla="*/ f890 f451 1"/>
              <a:gd name="f1065" fmla="*/ f891 f452 1"/>
              <a:gd name="f1066" fmla="*/ f892 f451 1"/>
              <a:gd name="f1067" fmla="*/ f893 f452 1"/>
              <a:gd name="f1068" fmla="*/ f894 f451 1"/>
              <a:gd name="f1069" fmla="*/ f895 f452 1"/>
              <a:gd name="f1070" fmla="*/ f896 f452 1"/>
              <a:gd name="f1071" fmla="*/ f897 f451 1"/>
              <a:gd name="f1072" fmla="*/ f898 f452 1"/>
              <a:gd name="f1073" fmla="*/ f899 f451 1"/>
              <a:gd name="f1074" fmla="*/ f900 f452 1"/>
              <a:gd name="f1075" fmla="*/ f901 f451 1"/>
              <a:gd name="f1076" fmla="*/ f902 f452 1"/>
              <a:gd name="f1077" fmla="*/ f903 f451 1"/>
              <a:gd name="f1078" fmla="*/ f904 f452 1"/>
              <a:gd name="f1079" fmla="*/ f905 f451 1"/>
              <a:gd name="f1080" fmla="*/ f906 f452 1"/>
              <a:gd name="f1081" fmla="*/ f907 f451 1"/>
              <a:gd name="f1082" fmla="*/ f908 f452 1"/>
              <a:gd name="f1083" fmla="*/ f909 f451 1"/>
              <a:gd name="f1084" fmla="*/ f910 f452 1"/>
              <a:gd name="f1085" fmla="*/ f911 f451 1"/>
              <a:gd name="f1086" fmla="*/ f912 f452 1"/>
              <a:gd name="f1087" fmla="*/ f913 f451 1"/>
              <a:gd name="f1088" fmla="*/ f914 f452 1"/>
              <a:gd name="f1089" fmla="*/ f915 f451 1"/>
              <a:gd name="f1090" fmla="*/ f916 f452 1"/>
              <a:gd name="f1091" fmla="*/ f917 f451 1"/>
              <a:gd name="f1092" fmla="*/ f918 f452 1"/>
              <a:gd name="f1093" fmla="*/ f919 f451 1"/>
              <a:gd name="f1094" fmla="*/ f920 f452 1"/>
              <a:gd name="f1095" fmla="*/ f921 f451 1"/>
              <a:gd name="f1096" fmla="*/ f922 f452 1"/>
              <a:gd name="f1097" fmla="*/ f923 f452 1"/>
              <a:gd name="f1098" fmla="*/ f924 f451 1"/>
              <a:gd name="f1099" fmla="*/ f925 f452 1"/>
              <a:gd name="f1100" fmla="*/ f926 f451 1"/>
              <a:gd name="f1101" fmla="*/ f927 f452 1"/>
              <a:gd name="f1102" fmla="*/ f928 f451 1"/>
              <a:gd name="f1103" fmla="*/ f929 f452 1"/>
              <a:gd name="f1104" fmla="*/ f930 f451 1"/>
              <a:gd name="f1105" fmla="*/ f931 f452 1"/>
              <a:gd name="f1106" fmla="*/ f932 f451 1"/>
              <a:gd name="f1107" fmla="*/ f933 f452 1"/>
              <a:gd name="f1108" fmla="*/ f934 f451 1"/>
              <a:gd name="f1109" fmla="*/ f935 f452 1"/>
              <a:gd name="f1110" fmla="*/ f936 f452 1"/>
              <a:gd name="f1111" fmla="*/ f937 f451 1"/>
              <a:gd name="f1112" fmla="*/ f938 f452 1"/>
              <a:gd name="f1113" fmla="*/ f939 f451 1"/>
              <a:gd name="f1114" fmla="*/ f940 f452 1"/>
              <a:gd name="f1115" fmla="*/ f941 f451 1"/>
              <a:gd name="f1116" fmla="*/ f942 f452 1"/>
              <a:gd name="f1117" fmla="*/ f943 f451 1"/>
              <a:gd name="f1118" fmla="*/ f944 f452 1"/>
              <a:gd name="f1119" fmla="*/ f945 f451 1"/>
              <a:gd name="f1120" fmla="*/ f946 f452 1"/>
              <a:gd name="f1121" fmla="*/ f947 f451 1"/>
              <a:gd name="f1122" fmla="*/ f948 f452 1"/>
              <a:gd name="f1123" fmla="*/ f949 f452 1"/>
              <a:gd name="f1124" fmla="*/ f950 f451 1"/>
              <a:gd name="f1125" fmla="*/ f951 f452 1"/>
              <a:gd name="f1126" fmla="*/ f952 f451 1"/>
              <a:gd name="f1127" fmla="*/ f953 f452 1"/>
              <a:gd name="f1128" fmla="*/ f954 f451 1"/>
              <a:gd name="f1129" fmla="*/ f955 f452 1"/>
              <a:gd name="f1130" fmla="*/ f956 f451 1"/>
              <a:gd name="f1131" fmla="*/ f957 f452 1"/>
              <a:gd name="f1132" fmla="*/ f958 f451 1"/>
              <a:gd name="f1133" fmla="*/ f959 f452 1"/>
              <a:gd name="f1134" fmla="*/ f960 f451 1"/>
              <a:gd name="f1135" fmla="*/ f961 f452 1"/>
              <a:gd name="f1136" fmla="*/ f962 f451 1"/>
              <a:gd name="f1137" fmla="*/ f963 f452 1"/>
              <a:gd name="f1138" fmla="*/ f964 f451 1"/>
              <a:gd name="f1139" fmla="*/ f965 f452 1"/>
              <a:gd name="f1140" fmla="*/ f966 f451 1"/>
              <a:gd name="f1141" fmla="*/ f967 f452 1"/>
              <a:gd name="f1142" fmla="*/ f968 f451 1"/>
              <a:gd name="f1143" fmla="*/ f969 f452 1"/>
              <a:gd name="f1144" fmla="*/ f970 f451 1"/>
              <a:gd name="f1145" fmla="*/ f971 f452 1"/>
              <a:gd name="f1146" fmla="*/ f972 f451 1"/>
              <a:gd name="f1147" fmla="*/ f973 f4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03">
                <a:pos x="f978" y="f979"/>
              </a:cxn>
              <a:cxn ang="f803">
                <a:pos x="f980" y="f979"/>
              </a:cxn>
              <a:cxn ang="f803">
                <a:pos x="f981" y="f982"/>
              </a:cxn>
              <a:cxn ang="f803">
                <a:pos x="f983" y="f984"/>
              </a:cxn>
              <a:cxn ang="f803">
                <a:pos x="f985" y="f986"/>
              </a:cxn>
              <a:cxn ang="f803">
                <a:pos x="f987" y="f988"/>
              </a:cxn>
              <a:cxn ang="f803">
                <a:pos x="f989" y="f990"/>
              </a:cxn>
              <a:cxn ang="f803">
                <a:pos x="f991" y="f992"/>
              </a:cxn>
              <a:cxn ang="f803">
                <a:pos x="f993" y="f994"/>
              </a:cxn>
              <a:cxn ang="f803">
                <a:pos x="f995" y="f996"/>
              </a:cxn>
              <a:cxn ang="f803">
                <a:pos x="f997" y="f998"/>
              </a:cxn>
              <a:cxn ang="f803">
                <a:pos x="f999" y="f1000"/>
              </a:cxn>
              <a:cxn ang="f803">
                <a:pos x="f1001" y="f1002"/>
              </a:cxn>
              <a:cxn ang="f803">
                <a:pos x="f1003" y="f1004"/>
              </a:cxn>
              <a:cxn ang="f803">
                <a:pos x="f1005" y="f1006"/>
              </a:cxn>
              <a:cxn ang="f803">
                <a:pos x="f1007" y="f1008"/>
              </a:cxn>
              <a:cxn ang="f803">
                <a:pos x="f1009" y="f1010"/>
              </a:cxn>
              <a:cxn ang="f803">
                <a:pos x="f1011" y="f1010"/>
              </a:cxn>
              <a:cxn ang="f803">
                <a:pos x="f1012" y="f1013"/>
              </a:cxn>
              <a:cxn ang="f803">
                <a:pos x="f1014" y="f1015"/>
              </a:cxn>
              <a:cxn ang="f803">
                <a:pos x="f1016" y="f1017"/>
              </a:cxn>
              <a:cxn ang="f803">
                <a:pos x="f1018" y="f1019"/>
              </a:cxn>
              <a:cxn ang="f803">
                <a:pos x="f1020" y="f1021"/>
              </a:cxn>
              <a:cxn ang="f803">
                <a:pos x="f1022" y="f1023"/>
              </a:cxn>
              <a:cxn ang="f803">
                <a:pos x="f1024" y="f1025"/>
              </a:cxn>
              <a:cxn ang="f803">
                <a:pos x="f1026" y="f1027"/>
              </a:cxn>
              <a:cxn ang="f803">
                <a:pos x="f1028" y="f1029"/>
              </a:cxn>
              <a:cxn ang="f803">
                <a:pos x="f1030" y="f1031"/>
              </a:cxn>
              <a:cxn ang="f803">
                <a:pos x="f1032" y="f1033"/>
              </a:cxn>
              <a:cxn ang="f803">
                <a:pos x="f985" y="f1034"/>
              </a:cxn>
              <a:cxn ang="f803">
                <a:pos x="f1035" y="f1036"/>
              </a:cxn>
              <a:cxn ang="f803">
                <a:pos x="f1037" y="f1038"/>
              </a:cxn>
              <a:cxn ang="f803">
                <a:pos x="f1039" y="f1040"/>
              </a:cxn>
              <a:cxn ang="f803">
                <a:pos x="f1041" y="f1042"/>
              </a:cxn>
              <a:cxn ang="f803">
                <a:pos x="f1043" y="f1044"/>
              </a:cxn>
              <a:cxn ang="f803">
                <a:pos x="f1045" y="f1046"/>
              </a:cxn>
              <a:cxn ang="f803">
                <a:pos x="f1047" y="f1048"/>
              </a:cxn>
              <a:cxn ang="f803">
                <a:pos x="f1049" y="f1050"/>
              </a:cxn>
              <a:cxn ang="f803">
                <a:pos x="f1049" y="f1051"/>
              </a:cxn>
              <a:cxn ang="f803">
                <a:pos x="f1052" y="f1053"/>
              </a:cxn>
              <a:cxn ang="f803">
                <a:pos x="f1054" y="f1055"/>
              </a:cxn>
              <a:cxn ang="f803">
                <a:pos x="f1056" y="f1057"/>
              </a:cxn>
              <a:cxn ang="f803">
                <a:pos x="f1058" y="f1059"/>
              </a:cxn>
              <a:cxn ang="f803">
                <a:pos x="f1060" y="f1061"/>
              </a:cxn>
              <a:cxn ang="f803">
                <a:pos x="f1062" y="f1063"/>
              </a:cxn>
              <a:cxn ang="f803">
                <a:pos x="f1064" y="f1065"/>
              </a:cxn>
              <a:cxn ang="f803">
                <a:pos x="f1066" y="f1067"/>
              </a:cxn>
              <a:cxn ang="f803">
                <a:pos x="f993" y="f1067"/>
              </a:cxn>
              <a:cxn ang="f803">
                <a:pos x="f1068" y="f1069"/>
              </a:cxn>
              <a:cxn ang="f803">
                <a:pos x="f983" y="f1070"/>
              </a:cxn>
              <a:cxn ang="f803">
                <a:pos x="f1071" y="f1072"/>
              </a:cxn>
              <a:cxn ang="f803">
                <a:pos x="f1073" y="f1074"/>
              </a:cxn>
              <a:cxn ang="f803">
                <a:pos x="f1075" y="f1076"/>
              </a:cxn>
              <a:cxn ang="f803">
                <a:pos x="f1077" y="f1078"/>
              </a:cxn>
              <a:cxn ang="f803">
                <a:pos x="f1079" y="f1080"/>
              </a:cxn>
              <a:cxn ang="f803">
                <a:pos x="f1081" y="f1082"/>
              </a:cxn>
              <a:cxn ang="f803">
                <a:pos x="f1083" y="f1084"/>
              </a:cxn>
              <a:cxn ang="f803">
                <a:pos x="f1085" y="f1086"/>
              </a:cxn>
              <a:cxn ang="f803">
                <a:pos x="f1087" y="f1088"/>
              </a:cxn>
              <a:cxn ang="f803">
                <a:pos x="f1089" y="f1090"/>
              </a:cxn>
              <a:cxn ang="f803">
                <a:pos x="f1091" y="f1092"/>
              </a:cxn>
              <a:cxn ang="f803">
                <a:pos x="f1093" y="f1094"/>
              </a:cxn>
              <a:cxn ang="f803">
                <a:pos x="f1095" y="f1096"/>
              </a:cxn>
              <a:cxn ang="f803">
                <a:pos x="f1060" y="f1097"/>
              </a:cxn>
              <a:cxn ang="f803">
                <a:pos x="f1098" y="f1099"/>
              </a:cxn>
              <a:cxn ang="f803">
                <a:pos x="f1100" y="f1101"/>
              </a:cxn>
              <a:cxn ang="f803">
                <a:pos x="f1102" y="f1103"/>
              </a:cxn>
              <a:cxn ang="f803">
                <a:pos x="f1104" y="f1105"/>
              </a:cxn>
              <a:cxn ang="f803">
                <a:pos x="f1106" y="f1107"/>
              </a:cxn>
              <a:cxn ang="f803">
                <a:pos x="f1108" y="f1109"/>
              </a:cxn>
              <a:cxn ang="f803">
                <a:pos x="f1018" y="f1110"/>
              </a:cxn>
              <a:cxn ang="f803">
                <a:pos x="f1111" y="f1112"/>
              </a:cxn>
              <a:cxn ang="f803">
                <a:pos x="f1113" y="f1114"/>
              </a:cxn>
              <a:cxn ang="f803">
                <a:pos x="f1115" y="f1116"/>
              </a:cxn>
              <a:cxn ang="f803">
                <a:pos x="f1117" y="f1118"/>
              </a:cxn>
              <a:cxn ang="f803">
                <a:pos x="f1119" y="f1120"/>
              </a:cxn>
              <a:cxn ang="f803">
                <a:pos x="f1121" y="f1122"/>
              </a:cxn>
              <a:cxn ang="f803">
                <a:pos x="f1001" y="f1123"/>
              </a:cxn>
              <a:cxn ang="f803">
                <a:pos x="f1124" y="f1125"/>
              </a:cxn>
              <a:cxn ang="f803">
                <a:pos x="f1126" y="f1127"/>
              </a:cxn>
              <a:cxn ang="f803">
                <a:pos x="f1128" y="f1129"/>
              </a:cxn>
              <a:cxn ang="f803">
                <a:pos x="f1130" y="f1131"/>
              </a:cxn>
              <a:cxn ang="f803">
                <a:pos x="f1132" y="f1133"/>
              </a:cxn>
              <a:cxn ang="f803">
                <a:pos x="f1134" y="f1135"/>
              </a:cxn>
              <a:cxn ang="f803">
                <a:pos x="f1136" y="f1137"/>
              </a:cxn>
              <a:cxn ang="f803">
                <a:pos x="f1138" y="f1139"/>
              </a:cxn>
              <a:cxn ang="f803">
                <a:pos x="f1140" y="f1141"/>
              </a:cxn>
              <a:cxn ang="f803">
                <a:pos x="f1142" y="f1143"/>
              </a:cxn>
              <a:cxn ang="f803">
                <a:pos x="f1144" y="f1145"/>
              </a:cxn>
              <a:cxn ang="f803">
                <a:pos x="f1146" y="f1147"/>
              </a:cxn>
              <a:cxn ang="f803">
                <a:pos x="f978" y="f1147"/>
              </a:cxn>
            </a:cxnLst>
            <a:rect l="f974" t="f977" r="f975" b="f976"/>
            <a:pathLst>
              <a:path w="1983504" h="6858000">
                <a:moveTo>
                  <a:pt x="f5" y="f5"/>
                </a:moveTo>
                <a:lnTo>
                  <a:pt x="f8" y="f5"/>
                </a:ln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14"/>
                  <a:pt x="f24" y="f25"/>
                </a:cubicBezTo>
                <a:cubicBezTo>
                  <a:pt x="f26" y="f27"/>
                  <a:pt x="f28" y="f27"/>
                  <a:pt x="f29" y="f30"/>
                </a:cubicBezTo>
                <a:cubicBezTo>
                  <a:pt x="f31" y="f32"/>
                  <a:pt x="f33" y="f16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21" y="f48"/>
                  <a:pt x="f23" y="f49"/>
                  <a:pt x="f50" y="f51"/>
                </a:cubicBezTo>
                <a:cubicBezTo>
                  <a:pt x="f34" y="f52"/>
                  <a:pt x="f53" y="f54"/>
                  <a:pt x="f55" y="f56"/>
                </a:cubicBezTo>
                <a:cubicBezTo>
                  <a:pt x="f57" y="f58"/>
                  <a:pt x="f24" y="f59"/>
                  <a:pt x="f31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68"/>
                </a:cubicBezTo>
                <a:cubicBezTo>
                  <a:pt x="f72" y="f73"/>
                  <a:pt x="f74" y="f75"/>
                  <a:pt x="f74" y="f76"/>
                </a:cubicBezTo>
                <a:cubicBezTo>
                  <a:pt x="f77" y="f78"/>
                  <a:pt x="f71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63" y="f90"/>
                  <a:pt x="f91" y="f87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117"/>
                  <a:pt x="f118" y="f119"/>
                  <a:pt x="f120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3"/>
                </a:cubicBezTo>
                <a:cubicBezTo>
                  <a:pt x="f134" y="f135"/>
                  <a:pt x="f136" y="f137"/>
                  <a:pt x="f67" y="f138"/>
                </a:cubicBezTo>
                <a:cubicBezTo>
                  <a:pt x="f84" y="f139"/>
                  <a:pt x="f8" y="f140"/>
                  <a:pt x="f141" y="f142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40" y="f151"/>
                  <a:pt x="f152" y="f153"/>
                </a:cubicBezTo>
                <a:cubicBezTo>
                  <a:pt x="f154" y="f155"/>
                  <a:pt x="f156" y="f148"/>
                  <a:pt x="f24" y="f157"/>
                </a:cubicBezTo>
                <a:cubicBezTo>
                  <a:pt x="f158" y="f159"/>
                  <a:pt x="f160" y="f161"/>
                  <a:pt x="f162" y="f161"/>
                </a:cubicBezTo>
                <a:cubicBezTo>
                  <a:pt x="f163" y="f161"/>
                  <a:pt x="f164" y="f165"/>
                  <a:pt x="f166" y="f167"/>
                </a:cubicBezTo>
                <a:cubicBezTo>
                  <a:pt x="f168" y="f167"/>
                  <a:pt x="f169" y="f170"/>
                  <a:pt x="f169" y="f171"/>
                </a:cubicBezTo>
                <a:cubicBezTo>
                  <a:pt x="f169" y="f172"/>
                  <a:pt x="f173" y="f174"/>
                  <a:pt x="f175" y="f176"/>
                </a:cubicBezTo>
                <a:cubicBezTo>
                  <a:pt x="f177" y="f178"/>
                  <a:pt x="f179" y="f171"/>
                  <a:pt x="f44" y="f180"/>
                </a:cubicBezTo>
                <a:cubicBezTo>
                  <a:pt x="f177" y="f181"/>
                  <a:pt x="f182" y="f183"/>
                  <a:pt x="f184" y="f185"/>
                </a:cubicBezTo>
                <a:cubicBezTo>
                  <a:pt x="f184" y="f186"/>
                  <a:pt x="f187" y="f188"/>
                  <a:pt x="f189" y="f190"/>
                </a:cubicBezTo>
                <a:cubicBezTo>
                  <a:pt x="f191" y="f192"/>
                  <a:pt x="f193" y="f194"/>
                  <a:pt x="f195" y="f196"/>
                </a:cubicBezTo>
                <a:cubicBezTo>
                  <a:pt x="f195" y="f197"/>
                  <a:pt x="f195" y="f198"/>
                  <a:pt x="f195" y="f199"/>
                </a:cubicBezTo>
                <a:cubicBezTo>
                  <a:pt x="f200" y="f201"/>
                  <a:pt x="f202" y="f203"/>
                  <a:pt x="f204" y="f205"/>
                </a:cubicBezTo>
                <a:cubicBezTo>
                  <a:pt x="f206" y="f207"/>
                  <a:pt x="f46" y="f208"/>
                  <a:pt x="f209" y="f210"/>
                </a:cubicBezTo>
                <a:cubicBezTo>
                  <a:pt x="f211" y="f212"/>
                  <a:pt x="f213" y="f214"/>
                  <a:pt x="f215" y="f216"/>
                </a:cubicBezTo>
                <a:cubicBezTo>
                  <a:pt x="f147" y="f217"/>
                  <a:pt x="f218" y="f196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31" y="f232"/>
                </a:cubicBezTo>
                <a:cubicBezTo>
                  <a:pt x="f84" y="f217"/>
                  <a:pt x="f233" y="f234"/>
                  <a:pt x="f156" y="f235"/>
                </a:cubicBezTo>
                <a:cubicBezTo>
                  <a:pt x="f8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46" y="f240"/>
                </a:cubicBezTo>
                <a:cubicBezTo>
                  <a:pt x="f245" y="f246"/>
                  <a:pt x="f182" y="f247"/>
                  <a:pt x="f168" y="f248"/>
                </a:cubicBezTo>
                <a:cubicBezTo>
                  <a:pt x="f249" y="f250"/>
                  <a:pt x="f251" y="f252"/>
                  <a:pt x="f19" y="f253"/>
                </a:cubicBezTo>
                <a:cubicBezTo>
                  <a:pt x="f254" y="f255"/>
                  <a:pt x="f256" y="f248"/>
                  <a:pt x="f256" y="f257"/>
                </a:cubicBezTo>
                <a:cubicBezTo>
                  <a:pt x="f258" y="f259"/>
                  <a:pt x="f260" y="f261"/>
                  <a:pt x="f233" y="f261"/>
                </a:cubicBezTo>
                <a:cubicBezTo>
                  <a:pt x="f262" y="f261"/>
                  <a:pt x="f263" y="f264"/>
                  <a:pt x="f265" y="f266"/>
                </a:cubicBezTo>
                <a:cubicBezTo>
                  <a:pt x="f72" y="f267"/>
                  <a:pt x="f268" y="f264"/>
                  <a:pt x="f269" y="f270"/>
                </a:cubicBezTo>
                <a:cubicBezTo>
                  <a:pt x="f271" y="f272"/>
                  <a:pt x="f273" y="f274"/>
                  <a:pt x="f275" y="f276"/>
                </a:cubicBezTo>
                <a:cubicBezTo>
                  <a:pt x="f277" y="f278"/>
                  <a:pt x="f279" y="f278"/>
                  <a:pt x="f280" y="f278"/>
                </a:cubicBezTo>
                <a:cubicBezTo>
                  <a:pt x="f281" y="f282"/>
                  <a:pt x="f283" y="f284"/>
                  <a:pt x="f283" y="f285"/>
                </a:cubicBezTo>
                <a:cubicBezTo>
                  <a:pt x="f286" y="f287"/>
                  <a:pt x="f288" y="f289"/>
                  <a:pt x="f290" y="f287"/>
                </a:cubicBezTo>
                <a:cubicBezTo>
                  <a:pt x="f291" y="f292"/>
                  <a:pt x="f293" y="f294"/>
                  <a:pt x="f295" y="f296"/>
                </a:cubicBezTo>
                <a:cubicBezTo>
                  <a:pt x="f98" y="f297"/>
                  <a:pt x="f298" y="f299"/>
                  <a:pt x="f300" y="f301"/>
                </a:cubicBez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102" y="f310"/>
                  <a:pt x="f311" y="f312"/>
                </a:cubicBezTo>
                <a:cubicBezTo>
                  <a:pt x="f98" y="f313"/>
                  <a:pt x="f281" y="f314"/>
                  <a:pt x="f315" y="f316"/>
                </a:cubicBezTo>
                <a:cubicBezTo>
                  <a:pt x="f317" y="f318"/>
                  <a:pt x="f319" y="f320"/>
                  <a:pt x="f225" y="f321"/>
                </a:cubicBezTo>
                <a:cubicBezTo>
                  <a:pt x="f322" y="f323"/>
                  <a:pt x="f324" y="f325"/>
                  <a:pt x="f326" y="f327"/>
                </a:cubicBezTo>
                <a:cubicBezTo>
                  <a:pt x="f328" y="f329"/>
                  <a:pt x="f306" y="f330"/>
                  <a:pt x="f331" y="f332"/>
                </a:cubicBezTo>
                <a:cubicBezTo>
                  <a:pt x="f333" y="f334"/>
                  <a:pt x="f331" y="f335"/>
                  <a:pt x="f336" y="f337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44" y="f345"/>
                  <a:pt x="f346" y="f347"/>
                  <a:pt x="f328" y="f348"/>
                </a:cubicBezTo>
                <a:cubicBezTo>
                  <a:pt x="f286" y="f348"/>
                  <a:pt x="f349" y="f348"/>
                  <a:pt x="f350" y="f351"/>
                </a:cubicBezTo>
                <a:cubicBezTo>
                  <a:pt x="f352" y="f353"/>
                  <a:pt x="f354" y="f355"/>
                  <a:pt x="f114" y="f356"/>
                </a:cubicBezTo>
                <a:cubicBezTo>
                  <a:pt x="f357" y="f358"/>
                  <a:pt x="f342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371"/>
                  <a:pt x="f372" y="f373"/>
                </a:cubicBezTo>
                <a:cubicBezTo>
                  <a:pt x="f374" y="f375"/>
                  <a:pt x="f376" y="f377"/>
                  <a:pt x="f378" y="f379"/>
                </a:cubicBezTo>
                <a:cubicBezTo>
                  <a:pt x="f380" y="f381"/>
                  <a:pt x="f382" y="f383"/>
                  <a:pt x="f384" y="f385"/>
                </a:cubicBezTo>
                <a:cubicBezTo>
                  <a:pt x="f386" y="f387"/>
                  <a:pt x="f388" y="f389"/>
                  <a:pt x="f390" y="f391"/>
                </a:cubicBezTo>
                <a:cubicBezTo>
                  <a:pt x="f268" y="f392"/>
                  <a:pt x="f393" y="f394"/>
                  <a:pt x="f65" y="f395"/>
                </a:cubicBezTo>
                <a:cubicBezTo>
                  <a:pt x="f65" y="f395"/>
                  <a:pt x="f396" y="f397"/>
                  <a:pt x="f398" y="f399"/>
                </a:cubicBezTo>
                <a:cubicBezTo>
                  <a:pt x="f400" y="f401"/>
                  <a:pt x="f402" y="f403"/>
                  <a:pt x="f404" y="f405"/>
                </a:cubicBezTo>
                <a:cubicBezTo>
                  <a:pt x="f402" y="f406"/>
                  <a:pt x="f134" y="f407"/>
                  <a:pt x="f408" y="f409"/>
                </a:cubicBezTo>
                <a:cubicBezTo>
                  <a:pt x="f86" y="f410"/>
                  <a:pt x="f411" y="f412"/>
                  <a:pt x="f413" y="f414"/>
                </a:cubicBezTo>
                <a:cubicBezTo>
                  <a:pt x="f258" y="f415"/>
                  <a:pt x="f416" y="f417"/>
                  <a:pt x="f26" y="f418"/>
                </a:cubicBezTo>
                <a:cubicBezTo>
                  <a:pt x="f419" y="f420"/>
                  <a:pt x="f69" y="f421"/>
                  <a:pt x="f422" y="f423"/>
                </a:cubicBezTo>
                <a:cubicBezTo>
                  <a:pt x="f424" y="f410"/>
                  <a:pt x="f425" y="f426"/>
                  <a:pt x="f427" y="f428"/>
                </a:cubicBezTo>
                <a:cubicBezTo>
                  <a:pt x="f229" y="f429"/>
                  <a:pt x="f69" y="f430"/>
                  <a:pt x="f82" y="f431"/>
                </a:cubicBezTo>
                <a:cubicBezTo>
                  <a:pt x="f262" y="f432"/>
                  <a:pt x="f29" y="f433"/>
                  <a:pt x="f434" y="f435"/>
                </a:cubicBezTo>
                <a:cubicBezTo>
                  <a:pt x="f38" y="f436"/>
                  <a:pt x="f437" y="f433"/>
                  <a:pt x="f438" y="f439"/>
                </a:cubicBezTo>
                <a:cubicBezTo>
                  <a:pt x="f440" y="f441"/>
                  <a:pt x="f442" y="f443"/>
                  <a:pt x="f444" y="f445"/>
                </a:cubicBezTo>
                <a:cubicBezTo>
                  <a:pt x="f446" y="f447"/>
                  <a:pt x="f448" y="f449"/>
                  <a:pt x="f6" y="f7"/>
                </a:cubicBezTo>
                <a:lnTo>
                  <a:pt x="f5" y="f7"/>
                </a:lnTo>
                <a:close/>
              </a:path>
            </a:pathLst>
          </a:custGeom>
          <a:solidFill>
            <a:srgbClr val="E7E6E6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CD80918B-FFCC-F14D-B1B4-13BAEB18C3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542" t="14754" r="22662" b="9387"/>
          <a:stretch>
            <a:fillRect/>
          </a:stretch>
        </p:blipFill>
        <p:spPr>
          <a:xfrm>
            <a:off x="1336432" y="643472"/>
            <a:ext cx="9827166" cy="557106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118</Words>
  <Application>Microsoft Macintosh PowerPoint</Application>
  <PresentationFormat>Widescreen</PresentationFormat>
  <Paragraphs>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Aharoni</vt:lpstr>
      <vt:lpstr>Arial</vt:lpstr>
      <vt:lpstr>Britannic Bold</vt:lpstr>
      <vt:lpstr>Calibri</vt:lpstr>
      <vt:lpstr>Calibri Light</vt:lpstr>
      <vt:lpstr>Copperplate Gothic Bold</vt:lpstr>
      <vt:lpstr>Office Theme</vt:lpstr>
      <vt:lpstr>PowerPoint Presentation</vt:lpstr>
      <vt:lpstr>PowerPoint Presentation</vt:lpstr>
      <vt:lpstr>PowerPoint Presentation</vt:lpstr>
      <vt:lpstr>PowerPoint Presentation</vt:lpstr>
      <vt:lpstr>COMPONENT 1 &amp; 2 are tested with 2 written exams sat in Year 12. Book learning is part of GCSE PE course.</vt:lpstr>
      <vt:lpstr>COMPONENT 3: -FITNESS TESTING MUST BE DONE BY ALL GCSE STUDENTS AS A COURSEWORK COMPONENT. (baseline fitness – be able to run 1.5miles (2300m) in 12 minutes)</vt:lpstr>
      <vt:lpstr>ON SITE ACTIVITIES – AT LEAST ONE MUST BE PICKED FROM THOSE BELOW. You can pick two from this section.</vt:lpstr>
      <vt:lpstr>OFF SITE ACTIVITIES. – Only one may be selected (if needed). This must be agreed with PE Staff before you start the course. Below are some done by past pupils.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Colgan</dc:creator>
  <cp:lastModifiedBy>T Brown</cp:lastModifiedBy>
  <cp:revision>5</cp:revision>
  <dcterms:created xsi:type="dcterms:W3CDTF">2021-01-13T14:14:42Z</dcterms:created>
  <dcterms:modified xsi:type="dcterms:W3CDTF">2021-01-17T19:55:33Z</dcterms:modified>
</cp:coreProperties>
</file>